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sldIdLst>
    <p:sldId id="256" r:id="rId4"/>
    <p:sldId id="264" r:id="rId5"/>
    <p:sldId id="268" r:id="rId6"/>
    <p:sldId id="265" r:id="rId7"/>
    <p:sldId id="299" r:id="rId8"/>
    <p:sldId id="272" r:id="rId9"/>
    <p:sldId id="308" r:id="rId10"/>
    <p:sldId id="311" r:id="rId11"/>
    <p:sldId id="310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277" r:id="rId21"/>
    <p:sldId id="262" r:id="rId2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40D"/>
    <a:srgbClr val="FFFFFF"/>
    <a:srgbClr val="32A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4" autoAdjust="0"/>
    <p:restoredTop sz="94628" autoAdjust="0"/>
  </p:normalViewPr>
  <p:slideViewPr>
    <p:cSldViewPr>
      <p:cViewPr varScale="1">
        <p:scale>
          <a:sx n="90" d="100"/>
          <a:sy n="90" d="100"/>
        </p:scale>
        <p:origin x="888" y="84"/>
      </p:cViewPr>
      <p:guideLst>
        <p:guide orient="horz" pos="139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794902"/>
            <a:ext cx="5292080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772" y="2947030"/>
            <a:ext cx="5292080" cy="4888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1026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40" y="657349"/>
            <a:ext cx="1765300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759754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08" y="1042230"/>
            <a:ext cx="2869272" cy="34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80312" y="1175233"/>
            <a:ext cx="1008112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43269" y="1261134"/>
            <a:ext cx="1654766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013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860032" y="0"/>
            <a:ext cx="3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896032" y="1311750"/>
            <a:ext cx="18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40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5063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181632"/>
            <a:ext cx="601216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40" y="757696"/>
            <a:ext cx="60121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46470" y="1131590"/>
            <a:ext cx="3059832" cy="4011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8877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223854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2086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2137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9397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291830"/>
            <a:ext cx="8748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867894"/>
            <a:ext cx="8748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339502"/>
            <a:ext cx="3312128" cy="280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95936" y="339502"/>
            <a:ext cx="468052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9593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619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23645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2426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106909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116108" y="843558"/>
            <a:ext cx="4896544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116108" y="0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116108" y="4948014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5985" y="1156325"/>
            <a:ext cx="816788" cy="18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7224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4830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3311860" y="737642"/>
            <a:ext cx="2520280" cy="2520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51" y="1139211"/>
            <a:ext cx="819298" cy="181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4" y="938231"/>
            <a:ext cx="1584176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89484" y="938231"/>
            <a:ext cx="792088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5" y="2931790"/>
            <a:ext cx="945499" cy="20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99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99842"/>
            <a:ext cx="9144000" cy="1743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043561" y="2859782"/>
            <a:ext cx="1080120" cy="108012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57" y="3010192"/>
            <a:ext cx="351128" cy="7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6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6085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3508" y="92609"/>
            <a:ext cx="8856984" cy="4958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2792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5584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98376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328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56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984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932113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31590"/>
            <a:ext cx="7230270" cy="36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13480" y="1626257"/>
            <a:ext cx="3465217" cy="2562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67544" y="3363838"/>
            <a:ext cx="302433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05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70" r:id="rId3"/>
    <p:sldLayoutId id="2147483652" r:id="rId4"/>
    <p:sldLayoutId id="2147483671" r:id="rId5"/>
    <p:sldLayoutId id="2147483655" r:id="rId6"/>
    <p:sldLayoutId id="2147483662" r:id="rId7"/>
    <p:sldLayoutId id="2147483663" r:id="rId8"/>
    <p:sldLayoutId id="2147483665" r:id="rId9"/>
    <p:sldLayoutId id="2147483666" r:id="rId10"/>
    <p:sldLayoutId id="2147483667" r:id="rId11"/>
    <p:sldLayoutId id="2147483664" r:id="rId12"/>
    <p:sldLayoutId id="2147483668" r:id="rId13"/>
    <p:sldLayoutId id="2147483669" r:id="rId14"/>
    <p:sldLayoutId id="2147483673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hyperlink" Target="https://www.youtube.com/watch?v=Z-BIL6p1Te8" TargetMode="External"/><Relationship Id="rId7" Type="http://schemas.openxmlformats.org/officeDocument/2006/relationships/image" Target="../media/image65.png"/><Relationship Id="rId2" Type="http://schemas.openxmlformats.org/officeDocument/2006/relationships/hyperlink" Target="https://www.youtube.com/watch?v=cZdO2e8K29o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10" Type="http://schemas.openxmlformats.org/officeDocument/2006/relationships/hyperlink" Target="https://www.easypeasyandfun.com/easy-origami-for-kids/" TargetMode="External"/><Relationship Id="rId4" Type="http://schemas.openxmlformats.org/officeDocument/2006/relationships/hyperlink" Target="https://www.youtube.com/watch?v=CjFZ9sbo8xM" TargetMode="External"/><Relationship Id="rId9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L2lnxIcNmo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jfif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fif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g"/><Relationship Id="rId4" Type="http://schemas.openxmlformats.org/officeDocument/2006/relationships/image" Target="../media/image8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15816" y="1908316"/>
            <a:ext cx="5292080" cy="1080121"/>
          </a:xfrm>
        </p:spPr>
        <p:txBody>
          <a:bodyPr/>
          <a:lstStyle/>
          <a:p>
            <a:r>
              <a:rPr lang="hr-HR" altLang="ko-K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</a:rPr>
              <a:t>Kako kvalitetno provoditi slobodno vrijeme</a:t>
            </a:r>
            <a:endParaRPr lang="en-US" altLang="ko-K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915816" y="3170206"/>
            <a:ext cx="5292080" cy="488816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hr-HR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Patricia Lacković, pedagoginja</a:t>
            </a:r>
          </a:p>
          <a:p>
            <a:pPr>
              <a:spcBef>
                <a:spcPts val="0"/>
              </a:spcBef>
              <a:defRPr/>
            </a:pPr>
            <a:r>
              <a:rPr lang="hr-HR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Osnovna škola </a:t>
            </a:r>
            <a:r>
              <a:rPr lang="hr-HR" altLang="ko-K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Ljubešćica</a:t>
            </a:r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EAE38BF-E662-4CB6-A2F6-4C8217ECBE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80" y="126667"/>
            <a:ext cx="1688811" cy="1580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64118F8A-8A6C-43C3-A3B6-D8C9A5EBFB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5" b="14928"/>
          <a:stretch/>
        </p:blipFill>
        <p:spPr>
          <a:xfrm>
            <a:off x="5436097" y="3533744"/>
            <a:ext cx="3516348" cy="1443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Čišćenje i pomaganje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816309"/>
            <a:ext cx="9144000" cy="288032"/>
          </a:xfrm>
        </p:spPr>
        <p:txBody>
          <a:bodyPr/>
          <a:lstStyle/>
          <a:p>
            <a:r>
              <a:rPr lang="hr-HR" dirty="0">
                <a:sym typeface="Wingdings" panose="05000000000000000000" pitchFamily="2" charset="2"/>
              </a:rPr>
              <a:t>                           </a:t>
            </a:r>
            <a:r>
              <a:rPr lang="hr-HR" dirty="0"/>
              <a:t>Čist prostor jednak je čistom umu </a:t>
            </a:r>
            <a:r>
              <a:rPr lang="hr-HR" dirty="0">
                <a:sym typeface="Wingdings" panose="05000000000000000000" pitchFamily="2" charset="2"/>
              </a:rPr>
              <a:t> a pomoć u kući uvijek dobro dođe </a:t>
            </a:r>
            <a:endParaRPr lang="hr-HR" dirty="0"/>
          </a:p>
        </p:txBody>
      </p:sp>
      <p:grpSp>
        <p:nvGrpSpPr>
          <p:cNvPr id="13319" name="Group 13318"/>
          <p:cNvGrpSpPr/>
          <p:nvPr/>
        </p:nvGrpSpPr>
        <p:grpSpPr>
          <a:xfrm rot="19917947">
            <a:off x="923699" y="77991"/>
            <a:ext cx="1159373" cy="2536942"/>
            <a:chOff x="1359132" y="345882"/>
            <a:chExt cx="1966239" cy="4200564"/>
          </a:xfrm>
        </p:grpSpPr>
        <p:grpSp>
          <p:nvGrpSpPr>
            <p:cNvPr id="24" name="Group 23"/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7" name="Rectangle 8"/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2"/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2"/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2"/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18" name="Teardrop 30"/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Trapezoid 24"/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313" name="Freeform 13312"/>
          <p:cNvSpPr/>
          <p:nvPr/>
        </p:nvSpPr>
        <p:spPr>
          <a:xfrm>
            <a:off x="-46928" y="923464"/>
            <a:ext cx="2039891" cy="1307108"/>
          </a:xfrm>
          <a:custGeom>
            <a:avLst/>
            <a:gdLst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70591 w 2896332"/>
              <a:gd name="connsiteY13" fmla="*/ 23329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62971 w 2896332"/>
              <a:gd name="connsiteY13" fmla="*/ 26758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06617 w 2896332"/>
              <a:gd name="connsiteY10" fmla="*/ 176960 h 1871397"/>
              <a:gd name="connsiteX11" fmla="*/ 1962971 w 2896332"/>
              <a:gd name="connsiteY11" fmla="*/ 267583 h 1871397"/>
              <a:gd name="connsiteX12" fmla="*/ 1973469 w 2896332"/>
              <a:gd name="connsiteY12" fmla="*/ 784519 h 1871397"/>
              <a:gd name="connsiteX13" fmla="*/ 1866010 w 2896332"/>
              <a:gd name="connsiteY13" fmla="*/ 878218 h 1871397"/>
              <a:gd name="connsiteX14" fmla="*/ 2733769 w 2896332"/>
              <a:gd name="connsiteY14" fmla="*/ 1387129 h 1871397"/>
              <a:gd name="connsiteX15" fmla="*/ 2694623 w 2896332"/>
              <a:gd name="connsiteY15" fmla="*/ 1674208 h 1871397"/>
              <a:gd name="connsiteX16" fmla="*/ 2394496 w 2896332"/>
              <a:gd name="connsiteY16" fmla="*/ 1654634 h 1871397"/>
              <a:gd name="connsiteX17" fmla="*/ 2023060 w 2896332"/>
              <a:gd name="connsiteY17" fmla="*/ 1634793 h 1871397"/>
              <a:gd name="connsiteX18" fmla="*/ 1739085 w 2896332"/>
              <a:gd name="connsiteY18" fmla="*/ 1871397 h 1871397"/>
              <a:gd name="connsiteX19" fmla="*/ 1648664 w 2896332"/>
              <a:gd name="connsiteY19" fmla="*/ 1582137 h 1871397"/>
              <a:gd name="connsiteX20" fmla="*/ 1376671 w 2896332"/>
              <a:gd name="connsiteY20" fmla="*/ 1700306 h 1871397"/>
              <a:gd name="connsiteX21" fmla="*/ 1415819 w 2896332"/>
              <a:gd name="connsiteY21" fmla="*/ 1334933 h 1871397"/>
              <a:gd name="connsiteX22" fmla="*/ 665501 w 2896332"/>
              <a:gd name="connsiteY22" fmla="*/ 1276212 h 1871397"/>
              <a:gd name="connsiteX23" fmla="*/ 0 w 2896332"/>
              <a:gd name="connsiteY23" fmla="*/ 1126148 h 1871397"/>
              <a:gd name="connsiteX24" fmla="*/ 13050 w 2896332"/>
              <a:gd name="connsiteY24" fmla="*/ 284488 h 1871397"/>
              <a:gd name="connsiteX25" fmla="*/ 1898646 w 2896332"/>
              <a:gd name="connsiteY25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74819 w 2896332"/>
              <a:gd name="connsiteY16" fmla="*/ 1565782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8202 h 1872827"/>
              <a:gd name="connsiteX1" fmla="*/ 2655476 w 2896332"/>
              <a:gd name="connsiteY1" fmla="*/ 586045 h 1872827"/>
              <a:gd name="connsiteX2" fmla="*/ 2828170 w 2896332"/>
              <a:gd name="connsiteY2" fmla="*/ 1011931 h 1872827"/>
              <a:gd name="connsiteX3" fmla="*/ 2883834 w 2896332"/>
              <a:gd name="connsiteY3" fmla="*/ 1310265 h 1872827"/>
              <a:gd name="connsiteX4" fmla="*/ 2799743 w 2896332"/>
              <a:gd name="connsiteY4" fmla="*/ 1673528 h 1872827"/>
              <a:gd name="connsiteX5" fmla="*/ 2521033 w 2896332"/>
              <a:gd name="connsiteY5" fmla="*/ 1161851 h 1872827"/>
              <a:gd name="connsiteX6" fmla="*/ 2514265 w 2896332"/>
              <a:gd name="connsiteY6" fmla="*/ 468202 h 1872827"/>
              <a:gd name="connsiteX7" fmla="*/ 1898646 w 2896332"/>
              <a:gd name="connsiteY7" fmla="*/ 1476 h 1872827"/>
              <a:gd name="connsiteX8" fmla="*/ 1906617 w 2896332"/>
              <a:gd name="connsiteY8" fmla="*/ 178390 h 1872827"/>
              <a:gd name="connsiteX9" fmla="*/ 1962971 w 2896332"/>
              <a:gd name="connsiteY9" fmla="*/ 269013 h 1872827"/>
              <a:gd name="connsiteX10" fmla="*/ 1973469 w 2896332"/>
              <a:gd name="connsiteY10" fmla="*/ 785949 h 1872827"/>
              <a:gd name="connsiteX11" fmla="*/ 1866010 w 2896332"/>
              <a:gd name="connsiteY11" fmla="*/ 879648 h 1872827"/>
              <a:gd name="connsiteX12" fmla="*/ 2733769 w 2896332"/>
              <a:gd name="connsiteY12" fmla="*/ 1388559 h 1872827"/>
              <a:gd name="connsiteX13" fmla="*/ 2694623 w 2896332"/>
              <a:gd name="connsiteY13" fmla="*/ 1641133 h 1872827"/>
              <a:gd name="connsiteX14" fmla="*/ 2385869 w 2896332"/>
              <a:gd name="connsiteY14" fmla="*/ 1587053 h 1872827"/>
              <a:gd name="connsiteX15" fmla="*/ 2074819 w 2896332"/>
              <a:gd name="connsiteY15" fmla="*/ 1567212 h 1872827"/>
              <a:gd name="connsiteX16" fmla="*/ 1739085 w 2896332"/>
              <a:gd name="connsiteY16" fmla="*/ 1872827 h 1872827"/>
              <a:gd name="connsiteX17" fmla="*/ 1648664 w 2896332"/>
              <a:gd name="connsiteY17" fmla="*/ 1583567 h 1872827"/>
              <a:gd name="connsiteX18" fmla="*/ 1376671 w 2896332"/>
              <a:gd name="connsiteY18" fmla="*/ 1701736 h 1872827"/>
              <a:gd name="connsiteX19" fmla="*/ 1415819 w 2896332"/>
              <a:gd name="connsiteY19" fmla="*/ 1336363 h 1872827"/>
              <a:gd name="connsiteX20" fmla="*/ 665501 w 2896332"/>
              <a:gd name="connsiteY20" fmla="*/ 1277642 h 1872827"/>
              <a:gd name="connsiteX21" fmla="*/ 0 w 2896332"/>
              <a:gd name="connsiteY21" fmla="*/ 1127578 h 1872827"/>
              <a:gd name="connsiteX22" fmla="*/ 13050 w 2896332"/>
              <a:gd name="connsiteY22" fmla="*/ 285918 h 1872827"/>
              <a:gd name="connsiteX23" fmla="*/ 1898646 w 2896332"/>
              <a:gd name="connsiteY23" fmla="*/ 1476 h 187282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87909 w 2896332"/>
              <a:gd name="connsiteY5" fmla="*/ 1152990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6332"/>
              <a:gd name="connsiteY0" fmla="*/ 251285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09609 w 2896332"/>
              <a:gd name="connsiteY6" fmla="*/ 251285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4163"/>
              <a:gd name="connsiteY0" fmla="*/ 251285 h 1871397"/>
              <a:gd name="connsiteX1" fmla="*/ 2655476 w 2894163"/>
              <a:gd name="connsiteY1" fmla="*/ 584615 h 1871397"/>
              <a:gd name="connsiteX2" fmla="*/ 2828170 w 2894163"/>
              <a:gd name="connsiteY2" fmla="*/ 1010501 h 1871397"/>
              <a:gd name="connsiteX3" fmla="*/ 2883834 w 2894163"/>
              <a:gd name="connsiteY3" fmla="*/ 1308835 h 1871397"/>
              <a:gd name="connsiteX4" fmla="*/ 2792313 w 2894163"/>
              <a:gd name="connsiteY4" fmla="*/ 1690675 h 1871397"/>
              <a:gd name="connsiteX5" fmla="*/ 2651069 w 2894163"/>
              <a:gd name="connsiteY5" fmla="*/ 1156706 h 1871397"/>
              <a:gd name="connsiteX6" fmla="*/ 2209609 w 2894163"/>
              <a:gd name="connsiteY6" fmla="*/ 251285 h 1871397"/>
              <a:gd name="connsiteX7" fmla="*/ 1898646 w 2894163"/>
              <a:gd name="connsiteY7" fmla="*/ 46 h 1871397"/>
              <a:gd name="connsiteX8" fmla="*/ 1941303 w 2894163"/>
              <a:gd name="connsiteY8" fmla="*/ 293585 h 1871397"/>
              <a:gd name="connsiteX9" fmla="*/ 1974640 w 2894163"/>
              <a:gd name="connsiteY9" fmla="*/ 533402 h 1871397"/>
              <a:gd name="connsiteX10" fmla="*/ 1973469 w 2894163"/>
              <a:gd name="connsiteY10" fmla="*/ 784519 h 1871397"/>
              <a:gd name="connsiteX11" fmla="*/ 1866010 w 2894163"/>
              <a:gd name="connsiteY11" fmla="*/ 878218 h 1871397"/>
              <a:gd name="connsiteX12" fmla="*/ 2733769 w 2894163"/>
              <a:gd name="connsiteY12" fmla="*/ 1387129 h 1871397"/>
              <a:gd name="connsiteX13" fmla="*/ 2694623 w 2894163"/>
              <a:gd name="connsiteY13" fmla="*/ 1639703 h 1871397"/>
              <a:gd name="connsiteX14" fmla="*/ 2385869 w 2894163"/>
              <a:gd name="connsiteY14" fmla="*/ 1585623 h 1871397"/>
              <a:gd name="connsiteX15" fmla="*/ 2074819 w 2894163"/>
              <a:gd name="connsiteY15" fmla="*/ 1565782 h 1871397"/>
              <a:gd name="connsiteX16" fmla="*/ 1739085 w 2894163"/>
              <a:gd name="connsiteY16" fmla="*/ 1871397 h 1871397"/>
              <a:gd name="connsiteX17" fmla="*/ 1648664 w 2894163"/>
              <a:gd name="connsiteY17" fmla="*/ 1582137 h 1871397"/>
              <a:gd name="connsiteX18" fmla="*/ 1376671 w 2894163"/>
              <a:gd name="connsiteY18" fmla="*/ 1700306 h 1871397"/>
              <a:gd name="connsiteX19" fmla="*/ 1415819 w 2894163"/>
              <a:gd name="connsiteY19" fmla="*/ 1334933 h 1871397"/>
              <a:gd name="connsiteX20" fmla="*/ 665501 w 2894163"/>
              <a:gd name="connsiteY20" fmla="*/ 1276212 h 1871397"/>
              <a:gd name="connsiteX21" fmla="*/ 0 w 2894163"/>
              <a:gd name="connsiteY21" fmla="*/ 1126148 h 1871397"/>
              <a:gd name="connsiteX22" fmla="*/ 13050 w 2894163"/>
              <a:gd name="connsiteY22" fmla="*/ 284488 h 1871397"/>
              <a:gd name="connsiteX23" fmla="*/ 1898646 w 2894163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51069 w 2889213"/>
              <a:gd name="connsiteY5" fmla="*/ 1156706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228993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150164 w 2889213"/>
              <a:gd name="connsiteY6" fmla="*/ 228993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941303 w 2889213"/>
              <a:gd name="connsiteY8" fmla="*/ 178433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92904 w 2889213"/>
              <a:gd name="connsiteY9" fmla="*/ 459050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48320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56"/>
              <a:gd name="connsiteX1" fmla="*/ 2655476 w 2889213"/>
              <a:gd name="connsiteY1" fmla="*/ 469395 h 1800456"/>
              <a:gd name="connsiteX2" fmla="*/ 2828170 w 2889213"/>
              <a:gd name="connsiteY2" fmla="*/ 895281 h 1800456"/>
              <a:gd name="connsiteX3" fmla="*/ 2883834 w 2889213"/>
              <a:gd name="connsiteY3" fmla="*/ 1193615 h 1800456"/>
              <a:gd name="connsiteX4" fmla="*/ 2840612 w 2889213"/>
              <a:gd name="connsiteY4" fmla="*/ 1449135 h 1800456"/>
              <a:gd name="connsiteX5" fmla="*/ 2632493 w 2889213"/>
              <a:gd name="connsiteY5" fmla="*/ 1060062 h 1800456"/>
              <a:gd name="connsiteX6" fmla="*/ 2150164 w 2889213"/>
              <a:gd name="connsiteY6" fmla="*/ 113773 h 1800456"/>
              <a:gd name="connsiteX7" fmla="*/ 1348782 w 2889213"/>
              <a:gd name="connsiteY7" fmla="*/ 0 h 1800456"/>
              <a:gd name="connsiteX8" fmla="*/ 1714668 w 2889213"/>
              <a:gd name="connsiteY8" fmla="*/ 204372 h 1800456"/>
              <a:gd name="connsiteX9" fmla="*/ 1866896 w 2889213"/>
              <a:gd name="connsiteY9" fmla="*/ 462766 h 1800456"/>
              <a:gd name="connsiteX10" fmla="*/ 1973469 w 2889213"/>
              <a:gd name="connsiteY10" fmla="*/ 669299 h 1800456"/>
              <a:gd name="connsiteX11" fmla="*/ 1866010 w 2889213"/>
              <a:gd name="connsiteY11" fmla="*/ 762998 h 1800456"/>
              <a:gd name="connsiteX12" fmla="*/ 2733769 w 2889213"/>
              <a:gd name="connsiteY12" fmla="*/ 1271909 h 1800456"/>
              <a:gd name="connsiteX13" fmla="*/ 2694623 w 2889213"/>
              <a:gd name="connsiteY13" fmla="*/ 1524483 h 1800456"/>
              <a:gd name="connsiteX14" fmla="*/ 2385869 w 2889213"/>
              <a:gd name="connsiteY14" fmla="*/ 1470403 h 1800456"/>
              <a:gd name="connsiteX15" fmla="*/ 2191986 w 2889213"/>
              <a:gd name="connsiteY15" fmla="*/ 1800407 h 1800456"/>
              <a:gd name="connsiteX16" fmla="*/ 2074819 w 2889213"/>
              <a:gd name="connsiteY16" fmla="*/ 1450562 h 1800456"/>
              <a:gd name="connsiteX17" fmla="*/ 1739085 w 2889213"/>
              <a:gd name="connsiteY17" fmla="*/ 1756177 h 1800456"/>
              <a:gd name="connsiteX18" fmla="*/ 1648664 w 2889213"/>
              <a:gd name="connsiteY18" fmla="*/ 1466917 h 1800456"/>
              <a:gd name="connsiteX19" fmla="*/ 1376671 w 2889213"/>
              <a:gd name="connsiteY19" fmla="*/ 1585086 h 1800456"/>
              <a:gd name="connsiteX20" fmla="*/ 1415819 w 2889213"/>
              <a:gd name="connsiteY20" fmla="*/ 1219713 h 1800456"/>
              <a:gd name="connsiteX21" fmla="*/ 665501 w 2889213"/>
              <a:gd name="connsiteY21" fmla="*/ 1160992 h 1800456"/>
              <a:gd name="connsiteX22" fmla="*/ 0 w 2889213"/>
              <a:gd name="connsiteY22" fmla="*/ 1010928 h 1800456"/>
              <a:gd name="connsiteX23" fmla="*/ 13050 w 2889213"/>
              <a:gd name="connsiteY23" fmla="*/ 169268 h 1800456"/>
              <a:gd name="connsiteX24" fmla="*/ 1348782 w 2889213"/>
              <a:gd name="connsiteY24" fmla="*/ 0 h 1800456"/>
              <a:gd name="connsiteX0" fmla="*/ 2150164 w 2889213"/>
              <a:gd name="connsiteY0" fmla="*/ 113773 h 1811599"/>
              <a:gd name="connsiteX1" fmla="*/ 2655476 w 2889213"/>
              <a:gd name="connsiteY1" fmla="*/ 469395 h 1811599"/>
              <a:gd name="connsiteX2" fmla="*/ 2828170 w 2889213"/>
              <a:gd name="connsiteY2" fmla="*/ 895281 h 1811599"/>
              <a:gd name="connsiteX3" fmla="*/ 2883834 w 2889213"/>
              <a:gd name="connsiteY3" fmla="*/ 1193615 h 1811599"/>
              <a:gd name="connsiteX4" fmla="*/ 2840612 w 2889213"/>
              <a:gd name="connsiteY4" fmla="*/ 1449135 h 1811599"/>
              <a:gd name="connsiteX5" fmla="*/ 2632493 w 2889213"/>
              <a:gd name="connsiteY5" fmla="*/ 1060062 h 1811599"/>
              <a:gd name="connsiteX6" fmla="*/ 2150164 w 2889213"/>
              <a:gd name="connsiteY6" fmla="*/ 113773 h 1811599"/>
              <a:gd name="connsiteX7" fmla="*/ 1348782 w 2889213"/>
              <a:gd name="connsiteY7" fmla="*/ 0 h 1811599"/>
              <a:gd name="connsiteX8" fmla="*/ 1714668 w 2889213"/>
              <a:gd name="connsiteY8" fmla="*/ 204372 h 1811599"/>
              <a:gd name="connsiteX9" fmla="*/ 1866896 w 2889213"/>
              <a:gd name="connsiteY9" fmla="*/ 462766 h 1811599"/>
              <a:gd name="connsiteX10" fmla="*/ 1973469 w 2889213"/>
              <a:gd name="connsiteY10" fmla="*/ 669299 h 1811599"/>
              <a:gd name="connsiteX11" fmla="*/ 1866010 w 2889213"/>
              <a:gd name="connsiteY11" fmla="*/ 762998 h 1811599"/>
              <a:gd name="connsiteX12" fmla="*/ 2733769 w 2889213"/>
              <a:gd name="connsiteY12" fmla="*/ 1271909 h 1811599"/>
              <a:gd name="connsiteX13" fmla="*/ 2694623 w 2889213"/>
              <a:gd name="connsiteY13" fmla="*/ 1524483 h 1811599"/>
              <a:gd name="connsiteX14" fmla="*/ 2385869 w 2889213"/>
              <a:gd name="connsiteY14" fmla="*/ 1470403 h 1811599"/>
              <a:gd name="connsiteX15" fmla="*/ 2214278 w 2889213"/>
              <a:gd name="connsiteY15" fmla="*/ 1811553 h 1811599"/>
              <a:gd name="connsiteX16" fmla="*/ 2074819 w 2889213"/>
              <a:gd name="connsiteY16" fmla="*/ 1450562 h 1811599"/>
              <a:gd name="connsiteX17" fmla="*/ 1739085 w 2889213"/>
              <a:gd name="connsiteY17" fmla="*/ 1756177 h 1811599"/>
              <a:gd name="connsiteX18" fmla="*/ 1648664 w 2889213"/>
              <a:gd name="connsiteY18" fmla="*/ 1466917 h 1811599"/>
              <a:gd name="connsiteX19" fmla="*/ 1376671 w 2889213"/>
              <a:gd name="connsiteY19" fmla="*/ 1585086 h 1811599"/>
              <a:gd name="connsiteX20" fmla="*/ 1415819 w 2889213"/>
              <a:gd name="connsiteY20" fmla="*/ 1219713 h 1811599"/>
              <a:gd name="connsiteX21" fmla="*/ 665501 w 2889213"/>
              <a:gd name="connsiteY21" fmla="*/ 1160992 h 1811599"/>
              <a:gd name="connsiteX22" fmla="*/ 0 w 2889213"/>
              <a:gd name="connsiteY22" fmla="*/ 1010928 h 1811599"/>
              <a:gd name="connsiteX23" fmla="*/ 13050 w 2889213"/>
              <a:gd name="connsiteY23" fmla="*/ 169268 h 1811599"/>
              <a:gd name="connsiteX24" fmla="*/ 1348782 w 2889213"/>
              <a:gd name="connsiteY24" fmla="*/ 0 h 1811599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9213" h="1811553">
                <a:moveTo>
                  <a:pt x="2150164" y="113773"/>
                </a:moveTo>
                <a:lnTo>
                  <a:pt x="2655476" y="469395"/>
                </a:lnTo>
                <a:cubicBezTo>
                  <a:pt x="2724937" y="612627"/>
                  <a:pt x="2790110" y="774578"/>
                  <a:pt x="2828170" y="895281"/>
                </a:cubicBezTo>
                <a:cubicBezTo>
                  <a:pt x="2845006" y="1009922"/>
                  <a:pt x="2872906" y="1094971"/>
                  <a:pt x="2883834" y="1193615"/>
                </a:cubicBezTo>
                <a:cubicBezTo>
                  <a:pt x="2898597" y="1276508"/>
                  <a:pt x="2882583" y="1383685"/>
                  <a:pt x="2840612" y="1449135"/>
                </a:cubicBezTo>
                <a:cubicBezTo>
                  <a:pt x="2801112" y="1388173"/>
                  <a:pt x="2764708" y="1276910"/>
                  <a:pt x="2632493" y="1060062"/>
                </a:cubicBezTo>
                <a:cubicBezTo>
                  <a:pt x="2521003" y="837054"/>
                  <a:pt x="2268591" y="370791"/>
                  <a:pt x="2150164" y="113773"/>
                </a:cubicBezTo>
                <a:close/>
                <a:moveTo>
                  <a:pt x="1348782" y="0"/>
                </a:moveTo>
                <a:cubicBezTo>
                  <a:pt x="1445338" y="154432"/>
                  <a:pt x="1639668" y="165874"/>
                  <a:pt x="1714668" y="204372"/>
                </a:cubicBezTo>
                <a:cubicBezTo>
                  <a:pt x="1723722" y="285320"/>
                  <a:pt x="1831199" y="402612"/>
                  <a:pt x="1866896" y="462766"/>
                </a:cubicBezTo>
                <a:cubicBezTo>
                  <a:pt x="1913125" y="544588"/>
                  <a:pt x="1935949" y="596454"/>
                  <a:pt x="1973469" y="669299"/>
                </a:cubicBezTo>
                <a:cubicBezTo>
                  <a:pt x="1909251" y="682689"/>
                  <a:pt x="1863715" y="712895"/>
                  <a:pt x="1866010" y="762998"/>
                </a:cubicBezTo>
                <a:cubicBezTo>
                  <a:pt x="1884495" y="971782"/>
                  <a:pt x="2517373" y="1008755"/>
                  <a:pt x="2733769" y="1271909"/>
                </a:cubicBezTo>
                <a:cubicBezTo>
                  <a:pt x="2839248" y="1365427"/>
                  <a:pt x="2779441" y="1512521"/>
                  <a:pt x="2694623" y="1524483"/>
                </a:cubicBezTo>
                <a:cubicBezTo>
                  <a:pt x="2575007" y="1522308"/>
                  <a:pt x="2538107" y="1485627"/>
                  <a:pt x="2385869" y="1470403"/>
                </a:cubicBezTo>
                <a:cubicBezTo>
                  <a:pt x="2333676" y="1639614"/>
                  <a:pt x="2280982" y="1755416"/>
                  <a:pt x="2214278" y="1811553"/>
                </a:cubicBezTo>
                <a:cubicBezTo>
                  <a:pt x="2147576" y="1804531"/>
                  <a:pt x="2033271" y="1685187"/>
                  <a:pt x="2074819" y="1450562"/>
                </a:cubicBezTo>
                <a:cubicBezTo>
                  <a:pt x="1992109" y="1541380"/>
                  <a:pt x="1856720" y="1716561"/>
                  <a:pt x="1739085" y="1756177"/>
                </a:cubicBezTo>
                <a:cubicBezTo>
                  <a:pt x="1647742" y="1688758"/>
                  <a:pt x="1625791" y="1561162"/>
                  <a:pt x="1648664" y="1466917"/>
                </a:cubicBezTo>
                <a:cubicBezTo>
                  <a:pt x="1575908" y="1517602"/>
                  <a:pt x="1475987" y="1575732"/>
                  <a:pt x="1376671" y="1585086"/>
                </a:cubicBezTo>
                <a:cubicBezTo>
                  <a:pt x="1265755" y="1421973"/>
                  <a:pt x="1344050" y="1304532"/>
                  <a:pt x="1415819" y="1219713"/>
                </a:cubicBezTo>
                <a:cubicBezTo>
                  <a:pt x="1106992" y="1284958"/>
                  <a:pt x="922130" y="1226237"/>
                  <a:pt x="665501" y="1160992"/>
                </a:cubicBezTo>
                <a:cubicBezTo>
                  <a:pt x="467591" y="1128369"/>
                  <a:pt x="282729" y="1004403"/>
                  <a:pt x="0" y="1010928"/>
                </a:cubicBezTo>
                <a:lnTo>
                  <a:pt x="13050" y="169268"/>
                </a:lnTo>
                <a:cubicBezTo>
                  <a:pt x="722590" y="234513"/>
                  <a:pt x="1132701" y="28762"/>
                  <a:pt x="134878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Oval 49"/>
          <p:cNvSpPr/>
          <p:nvPr/>
        </p:nvSpPr>
        <p:spPr>
          <a:xfrm>
            <a:off x="4399105" y="141337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399105" y="2272135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4399105" y="311375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067653" y="1553899"/>
            <a:ext cx="3672408" cy="560296"/>
            <a:chOff x="803640" y="3362835"/>
            <a:chExt cx="2059657" cy="560296"/>
          </a:xfrm>
        </p:grpSpPr>
        <p:sp>
          <p:nvSpPr>
            <p:cNvPr id="54" name="TextBox 53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Kuhanje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067653" y="2412660"/>
            <a:ext cx="3672408" cy="560296"/>
            <a:chOff x="803640" y="3362835"/>
            <a:chExt cx="2059657" cy="560296"/>
          </a:xfrm>
        </p:grpSpPr>
        <p:sp>
          <p:nvSpPr>
            <p:cNvPr id="57" name="TextBox 56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Rublje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067653" y="3254279"/>
            <a:ext cx="3672408" cy="560296"/>
            <a:chOff x="803640" y="3362835"/>
            <a:chExt cx="2059657" cy="560296"/>
          </a:xfrm>
        </p:grpSpPr>
        <p:sp>
          <p:nvSpPr>
            <p:cNvPr id="60" name="TextBox 59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Prašina i usisavanje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365701" y="147057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365701" y="2329335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65701" y="317095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067652" y="4104469"/>
            <a:ext cx="3835267" cy="560296"/>
            <a:chOff x="803640" y="3362835"/>
            <a:chExt cx="2059657" cy="560296"/>
          </a:xfrm>
        </p:grpSpPr>
        <p:sp>
          <p:nvSpPr>
            <p:cNvPr id="66" name="TextBox 65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Organiziranje ormara i sobe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8" name="Oval 67"/>
          <p:cNvSpPr/>
          <p:nvPr/>
        </p:nvSpPr>
        <p:spPr>
          <a:xfrm>
            <a:off x="4399105" y="3963944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65701" y="402114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3D20963-CC37-4A07-98CA-1B6AF6ED7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164" y="1236033"/>
            <a:ext cx="1611587" cy="11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212F17FD-4421-4969-8459-BA5C11FC7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" y="2513171"/>
            <a:ext cx="2373242" cy="158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28C2742-CCFD-4A00-B4C3-D4D19421A0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9"/>
          <a:stretch/>
        </p:blipFill>
        <p:spPr>
          <a:xfrm>
            <a:off x="6715098" y="1107385"/>
            <a:ext cx="2276475" cy="1780272"/>
          </a:xfrm>
          <a:prstGeom prst="rect">
            <a:avLst/>
          </a:prstGeom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ABE88E96-0844-4D48-AD7E-D0B278911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107" y="3880745"/>
            <a:ext cx="2244898" cy="126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8403F4EC-B471-40C2-86D7-51D2D03A8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6"/>
          <a:stretch/>
        </p:blipFill>
        <p:spPr bwMode="auto">
          <a:xfrm>
            <a:off x="2544768" y="2523483"/>
            <a:ext cx="1803893" cy="130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Boy using vacuum cleaner on rug Stock Photo: 48746117 - Alamy">
            <a:extLst>
              <a:ext uri="{FF2B5EF4-FFF2-40B4-BE49-F238E27FC236}">
                <a16:creationId xmlns:a16="http://schemas.microsoft.com/office/drawing/2014/main" id="{48E98D3A-20F3-473E-972F-7A8ECC5F0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5" b="11733"/>
          <a:stretch/>
        </p:blipFill>
        <p:spPr bwMode="auto">
          <a:xfrm>
            <a:off x="7671594" y="3029305"/>
            <a:ext cx="1307210" cy="158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903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Istraživanje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816309"/>
            <a:ext cx="9144000" cy="288032"/>
          </a:xfrm>
        </p:spPr>
        <p:txBody>
          <a:bodyPr/>
          <a:lstStyle/>
          <a:p>
            <a:r>
              <a:rPr lang="hr-HR" dirty="0">
                <a:sym typeface="Wingdings" panose="05000000000000000000" pitchFamily="2" charset="2"/>
              </a:rPr>
              <a:t>                           istražite neku temu koja vas zanima, napravite mini istraživanje, igrajte se detektiva</a:t>
            </a:r>
            <a:endParaRPr lang="hr-HR" dirty="0"/>
          </a:p>
        </p:txBody>
      </p:sp>
      <p:grpSp>
        <p:nvGrpSpPr>
          <p:cNvPr id="13319" name="Group 13318"/>
          <p:cNvGrpSpPr/>
          <p:nvPr/>
        </p:nvGrpSpPr>
        <p:grpSpPr>
          <a:xfrm rot="19917947">
            <a:off x="923699" y="77991"/>
            <a:ext cx="1159373" cy="2536942"/>
            <a:chOff x="1359132" y="345882"/>
            <a:chExt cx="1966239" cy="4200564"/>
          </a:xfrm>
        </p:grpSpPr>
        <p:grpSp>
          <p:nvGrpSpPr>
            <p:cNvPr id="24" name="Group 23"/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7" name="Rectangle 8"/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2"/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2"/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2"/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18" name="Teardrop 30"/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Trapezoid 24"/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313" name="Freeform 13312"/>
          <p:cNvSpPr/>
          <p:nvPr/>
        </p:nvSpPr>
        <p:spPr>
          <a:xfrm>
            <a:off x="-46928" y="923464"/>
            <a:ext cx="2039891" cy="1307108"/>
          </a:xfrm>
          <a:custGeom>
            <a:avLst/>
            <a:gdLst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70591 w 2896332"/>
              <a:gd name="connsiteY13" fmla="*/ 23329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62971 w 2896332"/>
              <a:gd name="connsiteY13" fmla="*/ 26758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06617 w 2896332"/>
              <a:gd name="connsiteY10" fmla="*/ 176960 h 1871397"/>
              <a:gd name="connsiteX11" fmla="*/ 1962971 w 2896332"/>
              <a:gd name="connsiteY11" fmla="*/ 267583 h 1871397"/>
              <a:gd name="connsiteX12" fmla="*/ 1973469 w 2896332"/>
              <a:gd name="connsiteY12" fmla="*/ 784519 h 1871397"/>
              <a:gd name="connsiteX13" fmla="*/ 1866010 w 2896332"/>
              <a:gd name="connsiteY13" fmla="*/ 878218 h 1871397"/>
              <a:gd name="connsiteX14" fmla="*/ 2733769 w 2896332"/>
              <a:gd name="connsiteY14" fmla="*/ 1387129 h 1871397"/>
              <a:gd name="connsiteX15" fmla="*/ 2694623 w 2896332"/>
              <a:gd name="connsiteY15" fmla="*/ 1674208 h 1871397"/>
              <a:gd name="connsiteX16" fmla="*/ 2394496 w 2896332"/>
              <a:gd name="connsiteY16" fmla="*/ 1654634 h 1871397"/>
              <a:gd name="connsiteX17" fmla="*/ 2023060 w 2896332"/>
              <a:gd name="connsiteY17" fmla="*/ 1634793 h 1871397"/>
              <a:gd name="connsiteX18" fmla="*/ 1739085 w 2896332"/>
              <a:gd name="connsiteY18" fmla="*/ 1871397 h 1871397"/>
              <a:gd name="connsiteX19" fmla="*/ 1648664 w 2896332"/>
              <a:gd name="connsiteY19" fmla="*/ 1582137 h 1871397"/>
              <a:gd name="connsiteX20" fmla="*/ 1376671 w 2896332"/>
              <a:gd name="connsiteY20" fmla="*/ 1700306 h 1871397"/>
              <a:gd name="connsiteX21" fmla="*/ 1415819 w 2896332"/>
              <a:gd name="connsiteY21" fmla="*/ 1334933 h 1871397"/>
              <a:gd name="connsiteX22" fmla="*/ 665501 w 2896332"/>
              <a:gd name="connsiteY22" fmla="*/ 1276212 h 1871397"/>
              <a:gd name="connsiteX23" fmla="*/ 0 w 2896332"/>
              <a:gd name="connsiteY23" fmla="*/ 1126148 h 1871397"/>
              <a:gd name="connsiteX24" fmla="*/ 13050 w 2896332"/>
              <a:gd name="connsiteY24" fmla="*/ 284488 h 1871397"/>
              <a:gd name="connsiteX25" fmla="*/ 1898646 w 2896332"/>
              <a:gd name="connsiteY25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74819 w 2896332"/>
              <a:gd name="connsiteY16" fmla="*/ 1565782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8202 h 1872827"/>
              <a:gd name="connsiteX1" fmla="*/ 2655476 w 2896332"/>
              <a:gd name="connsiteY1" fmla="*/ 586045 h 1872827"/>
              <a:gd name="connsiteX2" fmla="*/ 2828170 w 2896332"/>
              <a:gd name="connsiteY2" fmla="*/ 1011931 h 1872827"/>
              <a:gd name="connsiteX3" fmla="*/ 2883834 w 2896332"/>
              <a:gd name="connsiteY3" fmla="*/ 1310265 h 1872827"/>
              <a:gd name="connsiteX4" fmla="*/ 2799743 w 2896332"/>
              <a:gd name="connsiteY4" fmla="*/ 1673528 h 1872827"/>
              <a:gd name="connsiteX5" fmla="*/ 2521033 w 2896332"/>
              <a:gd name="connsiteY5" fmla="*/ 1161851 h 1872827"/>
              <a:gd name="connsiteX6" fmla="*/ 2514265 w 2896332"/>
              <a:gd name="connsiteY6" fmla="*/ 468202 h 1872827"/>
              <a:gd name="connsiteX7" fmla="*/ 1898646 w 2896332"/>
              <a:gd name="connsiteY7" fmla="*/ 1476 h 1872827"/>
              <a:gd name="connsiteX8" fmla="*/ 1906617 w 2896332"/>
              <a:gd name="connsiteY8" fmla="*/ 178390 h 1872827"/>
              <a:gd name="connsiteX9" fmla="*/ 1962971 w 2896332"/>
              <a:gd name="connsiteY9" fmla="*/ 269013 h 1872827"/>
              <a:gd name="connsiteX10" fmla="*/ 1973469 w 2896332"/>
              <a:gd name="connsiteY10" fmla="*/ 785949 h 1872827"/>
              <a:gd name="connsiteX11" fmla="*/ 1866010 w 2896332"/>
              <a:gd name="connsiteY11" fmla="*/ 879648 h 1872827"/>
              <a:gd name="connsiteX12" fmla="*/ 2733769 w 2896332"/>
              <a:gd name="connsiteY12" fmla="*/ 1388559 h 1872827"/>
              <a:gd name="connsiteX13" fmla="*/ 2694623 w 2896332"/>
              <a:gd name="connsiteY13" fmla="*/ 1641133 h 1872827"/>
              <a:gd name="connsiteX14" fmla="*/ 2385869 w 2896332"/>
              <a:gd name="connsiteY14" fmla="*/ 1587053 h 1872827"/>
              <a:gd name="connsiteX15" fmla="*/ 2074819 w 2896332"/>
              <a:gd name="connsiteY15" fmla="*/ 1567212 h 1872827"/>
              <a:gd name="connsiteX16" fmla="*/ 1739085 w 2896332"/>
              <a:gd name="connsiteY16" fmla="*/ 1872827 h 1872827"/>
              <a:gd name="connsiteX17" fmla="*/ 1648664 w 2896332"/>
              <a:gd name="connsiteY17" fmla="*/ 1583567 h 1872827"/>
              <a:gd name="connsiteX18" fmla="*/ 1376671 w 2896332"/>
              <a:gd name="connsiteY18" fmla="*/ 1701736 h 1872827"/>
              <a:gd name="connsiteX19" fmla="*/ 1415819 w 2896332"/>
              <a:gd name="connsiteY19" fmla="*/ 1336363 h 1872827"/>
              <a:gd name="connsiteX20" fmla="*/ 665501 w 2896332"/>
              <a:gd name="connsiteY20" fmla="*/ 1277642 h 1872827"/>
              <a:gd name="connsiteX21" fmla="*/ 0 w 2896332"/>
              <a:gd name="connsiteY21" fmla="*/ 1127578 h 1872827"/>
              <a:gd name="connsiteX22" fmla="*/ 13050 w 2896332"/>
              <a:gd name="connsiteY22" fmla="*/ 285918 h 1872827"/>
              <a:gd name="connsiteX23" fmla="*/ 1898646 w 2896332"/>
              <a:gd name="connsiteY23" fmla="*/ 1476 h 187282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87909 w 2896332"/>
              <a:gd name="connsiteY5" fmla="*/ 1152990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6332"/>
              <a:gd name="connsiteY0" fmla="*/ 251285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09609 w 2896332"/>
              <a:gd name="connsiteY6" fmla="*/ 251285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4163"/>
              <a:gd name="connsiteY0" fmla="*/ 251285 h 1871397"/>
              <a:gd name="connsiteX1" fmla="*/ 2655476 w 2894163"/>
              <a:gd name="connsiteY1" fmla="*/ 584615 h 1871397"/>
              <a:gd name="connsiteX2" fmla="*/ 2828170 w 2894163"/>
              <a:gd name="connsiteY2" fmla="*/ 1010501 h 1871397"/>
              <a:gd name="connsiteX3" fmla="*/ 2883834 w 2894163"/>
              <a:gd name="connsiteY3" fmla="*/ 1308835 h 1871397"/>
              <a:gd name="connsiteX4" fmla="*/ 2792313 w 2894163"/>
              <a:gd name="connsiteY4" fmla="*/ 1690675 h 1871397"/>
              <a:gd name="connsiteX5" fmla="*/ 2651069 w 2894163"/>
              <a:gd name="connsiteY5" fmla="*/ 1156706 h 1871397"/>
              <a:gd name="connsiteX6" fmla="*/ 2209609 w 2894163"/>
              <a:gd name="connsiteY6" fmla="*/ 251285 h 1871397"/>
              <a:gd name="connsiteX7" fmla="*/ 1898646 w 2894163"/>
              <a:gd name="connsiteY7" fmla="*/ 46 h 1871397"/>
              <a:gd name="connsiteX8" fmla="*/ 1941303 w 2894163"/>
              <a:gd name="connsiteY8" fmla="*/ 293585 h 1871397"/>
              <a:gd name="connsiteX9" fmla="*/ 1974640 w 2894163"/>
              <a:gd name="connsiteY9" fmla="*/ 533402 h 1871397"/>
              <a:gd name="connsiteX10" fmla="*/ 1973469 w 2894163"/>
              <a:gd name="connsiteY10" fmla="*/ 784519 h 1871397"/>
              <a:gd name="connsiteX11" fmla="*/ 1866010 w 2894163"/>
              <a:gd name="connsiteY11" fmla="*/ 878218 h 1871397"/>
              <a:gd name="connsiteX12" fmla="*/ 2733769 w 2894163"/>
              <a:gd name="connsiteY12" fmla="*/ 1387129 h 1871397"/>
              <a:gd name="connsiteX13" fmla="*/ 2694623 w 2894163"/>
              <a:gd name="connsiteY13" fmla="*/ 1639703 h 1871397"/>
              <a:gd name="connsiteX14" fmla="*/ 2385869 w 2894163"/>
              <a:gd name="connsiteY14" fmla="*/ 1585623 h 1871397"/>
              <a:gd name="connsiteX15" fmla="*/ 2074819 w 2894163"/>
              <a:gd name="connsiteY15" fmla="*/ 1565782 h 1871397"/>
              <a:gd name="connsiteX16" fmla="*/ 1739085 w 2894163"/>
              <a:gd name="connsiteY16" fmla="*/ 1871397 h 1871397"/>
              <a:gd name="connsiteX17" fmla="*/ 1648664 w 2894163"/>
              <a:gd name="connsiteY17" fmla="*/ 1582137 h 1871397"/>
              <a:gd name="connsiteX18" fmla="*/ 1376671 w 2894163"/>
              <a:gd name="connsiteY18" fmla="*/ 1700306 h 1871397"/>
              <a:gd name="connsiteX19" fmla="*/ 1415819 w 2894163"/>
              <a:gd name="connsiteY19" fmla="*/ 1334933 h 1871397"/>
              <a:gd name="connsiteX20" fmla="*/ 665501 w 2894163"/>
              <a:gd name="connsiteY20" fmla="*/ 1276212 h 1871397"/>
              <a:gd name="connsiteX21" fmla="*/ 0 w 2894163"/>
              <a:gd name="connsiteY21" fmla="*/ 1126148 h 1871397"/>
              <a:gd name="connsiteX22" fmla="*/ 13050 w 2894163"/>
              <a:gd name="connsiteY22" fmla="*/ 284488 h 1871397"/>
              <a:gd name="connsiteX23" fmla="*/ 1898646 w 2894163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51069 w 2889213"/>
              <a:gd name="connsiteY5" fmla="*/ 1156706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228993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150164 w 2889213"/>
              <a:gd name="connsiteY6" fmla="*/ 228993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941303 w 2889213"/>
              <a:gd name="connsiteY8" fmla="*/ 178433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92904 w 2889213"/>
              <a:gd name="connsiteY9" fmla="*/ 459050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48320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56"/>
              <a:gd name="connsiteX1" fmla="*/ 2655476 w 2889213"/>
              <a:gd name="connsiteY1" fmla="*/ 469395 h 1800456"/>
              <a:gd name="connsiteX2" fmla="*/ 2828170 w 2889213"/>
              <a:gd name="connsiteY2" fmla="*/ 895281 h 1800456"/>
              <a:gd name="connsiteX3" fmla="*/ 2883834 w 2889213"/>
              <a:gd name="connsiteY3" fmla="*/ 1193615 h 1800456"/>
              <a:gd name="connsiteX4" fmla="*/ 2840612 w 2889213"/>
              <a:gd name="connsiteY4" fmla="*/ 1449135 h 1800456"/>
              <a:gd name="connsiteX5" fmla="*/ 2632493 w 2889213"/>
              <a:gd name="connsiteY5" fmla="*/ 1060062 h 1800456"/>
              <a:gd name="connsiteX6" fmla="*/ 2150164 w 2889213"/>
              <a:gd name="connsiteY6" fmla="*/ 113773 h 1800456"/>
              <a:gd name="connsiteX7" fmla="*/ 1348782 w 2889213"/>
              <a:gd name="connsiteY7" fmla="*/ 0 h 1800456"/>
              <a:gd name="connsiteX8" fmla="*/ 1714668 w 2889213"/>
              <a:gd name="connsiteY8" fmla="*/ 204372 h 1800456"/>
              <a:gd name="connsiteX9" fmla="*/ 1866896 w 2889213"/>
              <a:gd name="connsiteY9" fmla="*/ 462766 h 1800456"/>
              <a:gd name="connsiteX10" fmla="*/ 1973469 w 2889213"/>
              <a:gd name="connsiteY10" fmla="*/ 669299 h 1800456"/>
              <a:gd name="connsiteX11" fmla="*/ 1866010 w 2889213"/>
              <a:gd name="connsiteY11" fmla="*/ 762998 h 1800456"/>
              <a:gd name="connsiteX12" fmla="*/ 2733769 w 2889213"/>
              <a:gd name="connsiteY12" fmla="*/ 1271909 h 1800456"/>
              <a:gd name="connsiteX13" fmla="*/ 2694623 w 2889213"/>
              <a:gd name="connsiteY13" fmla="*/ 1524483 h 1800456"/>
              <a:gd name="connsiteX14" fmla="*/ 2385869 w 2889213"/>
              <a:gd name="connsiteY14" fmla="*/ 1470403 h 1800456"/>
              <a:gd name="connsiteX15" fmla="*/ 2191986 w 2889213"/>
              <a:gd name="connsiteY15" fmla="*/ 1800407 h 1800456"/>
              <a:gd name="connsiteX16" fmla="*/ 2074819 w 2889213"/>
              <a:gd name="connsiteY16" fmla="*/ 1450562 h 1800456"/>
              <a:gd name="connsiteX17" fmla="*/ 1739085 w 2889213"/>
              <a:gd name="connsiteY17" fmla="*/ 1756177 h 1800456"/>
              <a:gd name="connsiteX18" fmla="*/ 1648664 w 2889213"/>
              <a:gd name="connsiteY18" fmla="*/ 1466917 h 1800456"/>
              <a:gd name="connsiteX19" fmla="*/ 1376671 w 2889213"/>
              <a:gd name="connsiteY19" fmla="*/ 1585086 h 1800456"/>
              <a:gd name="connsiteX20" fmla="*/ 1415819 w 2889213"/>
              <a:gd name="connsiteY20" fmla="*/ 1219713 h 1800456"/>
              <a:gd name="connsiteX21" fmla="*/ 665501 w 2889213"/>
              <a:gd name="connsiteY21" fmla="*/ 1160992 h 1800456"/>
              <a:gd name="connsiteX22" fmla="*/ 0 w 2889213"/>
              <a:gd name="connsiteY22" fmla="*/ 1010928 h 1800456"/>
              <a:gd name="connsiteX23" fmla="*/ 13050 w 2889213"/>
              <a:gd name="connsiteY23" fmla="*/ 169268 h 1800456"/>
              <a:gd name="connsiteX24" fmla="*/ 1348782 w 2889213"/>
              <a:gd name="connsiteY24" fmla="*/ 0 h 1800456"/>
              <a:gd name="connsiteX0" fmla="*/ 2150164 w 2889213"/>
              <a:gd name="connsiteY0" fmla="*/ 113773 h 1811599"/>
              <a:gd name="connsiteX1" fmla="*/ 2655476 w 2889213"/>
              <a:gd name="connsiteY1" fmla="*/ 469395 h 1811599"/>
              <a:gd name="connsiteX2" fmla="*/ 2828170 w 2889213"/>
              <a:gd name="connsiteY2" fmla="*/ 895281 h 1811599"/>
              <a:gd name="connsiteX3" fmla="*/ 2883834 w 2889213"/>
              <a:gd name="connsiteY3" fmla="*/ 1193615 h 1811599"/>
              <a:gd name="connsiteX4" fmla="*/ 2840612 w 2889213"/>
              <a:gd name="connsiteY4" fmla="*/ 1449135 h 1811599"/>
              <a:gd name="connsiteX5" fmla="*/ 2632493 w 2889213"/>
              <a:gd name="connsiteY5" fmla="*/ 1060062 h 1811599"/>
              <a:gd name="connsiteX6" fmla="*/ 2150164 w 2889213"/>
              <a:gd name="connsiteY6" fmla="*/ 113773 h 1811599"/>
              <a:gd name="connsiteX7" fmla="*/ 1348782 w 2889213"/>
              <a:gd name="connsiteY7" fmla="*/ 0 h 1811599"/>
              <a:gd name="connsiteX8" fmla="*/ 1714668 w 2889213"/>
              <a:gd name="connsiteY8" fmla="*/ 204372 h 1811599"/>
              <a:gd name="connsiteX9" fmla="*/ 1866896 w 2889213"/>
              <a:gd name="connsiteY9" fmla="*/ 462766 h 1811599"/>
              <a:gd name="connsiteX10" fmla="*/ 1973469 w 2889213"/>
              <a:gd name="connsiteY10" fmla="*/ 669299 h 1811599"/>
              <a:gd name="connsiteX11" fmla="*/ 1866010 w 2889213"/>
              <a:gd name="connsiteY11" fmla="*/ 762998 h 1811599"/>
              <a:gd name="connsiteX12" fmla="*/ 2733769 w 2889213"/>
              <a:gd name="connsiteY12" fmla="*/ 1271909 h 1811599"/>
              <a:gd name="connsiteX13" fmla="*/ 2694623 w 2889213"/>
              <a:gd name="connsiteY13" fmla="*/ 1524483 h 1811599"/>
              <a:gd name="connsiteX14" fmla="*/ 2385869 w 2889213"/>
              <a:gd name="connsiteY14" fmla="*/ 1470403 h 1811599"/>
              <a:gd name="connsiteX15" fmla="*/ 2214278 w 2889213"/>
              <a:gd name="connsiteY15" fmla="*/ 1811553 h 1811599"/>
              <a:gd name="connsiteX16" fmla="*/ 2074819 w 2889213"/>
              <a:gd name="connsiteY16" fmla="*/ 1450562 h 1811599"/>
              <a:gd name="connsiteX17" fmla="*/ 1739085 w 2889213"/>
              <a:gd name="connsiteY17" fmla="*/ 1756177 h 1811599"/>
              <a:gd name="connsiteX18" fmla="*/ 1648664 w 2889213"/>
              <a:gd name="connsiteY18" fmla="*/ 1466917 h 1811599"/>
              <a:gd name="connsiteX19" fmla="*/ 1376671 w 2889213"/>
              <a:gd name="connsiteY19" fmla="*/ 1585086 h 1811599"/>
              <a:gd name="connsiteX20" fmla="*/ 1415819 w 2889213"/>
              <a:gd name="connsiteY20" fmla="*/ 1219713 h 1811599"/>
              <a:gd name="connsiteX21" fmla="*/ 665501 w 2889213"/>
              <a:gd name="connsiteY21" fmla="*/ 1160992 h 1811599"/>
              <a:gd name="connsiteX22" fmla="*/ 0 w 2889213"/>
              <a:gd name="connsiteY22" fmla="*/ 1010928 h 1811599"/>
              <a:gd name="connsiteX23" fmla="*/ 13050 w 2889213"/>
              <a:gd name="connsiteY23" fmla="*/ 169268 h 1811599"/>
              <a:gd name="connsiteX24" fmla="*/ 1348782 w 2889213"/>
              <a:gd name="connsiteY24" fmla="*/ 0 h 1811599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9213" h="1811553">
                <a:moveTo>
                  <a:pt x="2150164" y="113773"/>
                </a:moveTo>
                <a:lnTo>
                  <a:pt x="2655476" y="469395"/>
                </a:lnTo>
                <a:cubicBezTo>
                  <a:pt x="2724937" y="612627"/>
                  <a:pt x="2790110" y="774578"/>
                  <a:pt x="2828170" y="895281"/>
                </a:cubicBezTo>
                <a:cubicBezTo>
                  <a:pt x="2845006" y="1009922"/>
                  <a:pt x="2872906" y="1094971"/>
                  <a:pt x="2883834" y="1193615"/>
                </a:cubicBezTo>
                <a:cubicBezTo>
                  <a:pt x="2898597" y="1276508"/>
                  <a:pt x="2882583" y="1383685"/>
                  <a:pt x="2840612" y="1449135"/>
                </a:cubicBezTo>
                <a:cubicBezTo>
                  <a:pt x="2801112" y="1388173"/>
                  <a:pt x="2764708" y="1276910"/>
                  <a:pt x="2632493" y="1060062"/>
                </a:cubicBezTo>
                <a:cubicBezTo>
                  <a:pt x="2521003" y="837054"/>
                  <a:pt x="2268591" y="370791"/>
                  <a:pt x="2150164" y="113773"/>
                </a:cubicBezTo>
                <a:close/>
                <a:moveTo>
                  <a:pt x="1348782" y="0"/>
                </a:moveTo>
                <a:cubicBezTo>
                  <a:pt x="1445338" y="154432"/>
                  <a:pt x="1639668" y="165874"/>
                  <a:pt x="1714668" y="204372"/>
                </a:cubicBezTo>
                <a:cubicBezTo>
                  <a:pt x="1723722" y="285320"/>
                  <a:pt x="1831199" y="402612"/>
                  <a:pt x="1866896" y="462766"/>
                </a:cubicBezTo>
                <a:cubicBezTo>
                  <a:pt x="1913125" y="544588"/>
                  <a:pt x="1935949" y="596454"/>
                  <a:pt x="1973469" y="669299"/>
                </a:cubicBezTo>
                <a:cubicBezTo>
                  <a:pt x="1909251" y="682689"/>
                  <a:pt x="1863715" y="712895"/>
                  <a:pt x="1866010" y="762998"/>
                </a:cubicBezTo>
                <a:cubicBezTo>
                  <a:pt x="1884495" y="971782"/>
                  <a:pt x="2517373" y="1008755"/>
                  <a:pt x="2733769" y="1271909"/>
                </a:cubicBezTo>
                <a:cubicBezTo>
                  <a:pt x="2839248" y="1365427"/>
                  <a:pt x="2779441" y="1512521"/>
                  <a:pt x="2694623" y="1524483"/>
                </a:cubicBezTo>
                <a:cubicBezTo>
                  <a:pt x="2575007" y="1522308"/>
                  <a:pt x="2538107" y="1485627"/>
                  <a:pt x="2385869" y="1470403"/>
                </a:cubicBezTo>
                <a:cubicBezTo>
                  <a:pt x="2333676" y="1639614"/>
                  <a:pt x="2280982" y="1755416"/>
                  <a:pt x="2214278" y="1811553"/>
                </a:cubicBezTo>
                <a:cubicBezTo>
                  <a:pt x="2147576" y="1804531"/>
                  <a:pt x="2033271" y="1685187"/>
                  <a:pt x="2074819" y="1450562"/>
                </a:cubicBezTo>
                <a:cubicBezTo>
                  <a:pt x="1992109" y="1541380"/>
                  <a:pt x="1856720" y="1716561"/>
                  <a:pt x="1739085" y="1756177"/>
                </a:cubicBezTo>
                <a:cubicBezTo>
                  <a:pt x="1647742" y="1688758"/>
                  <a:pt x="1625791" y="1561162"/>
                  <a:pt x="1648664" y="1466917"/>
                </a:cubicBezTo>
                <a:cubicBezTo>
                  <a:pt x="1575908" y="1517602"/>
                  <a:pt x="1475987" y="1575732"/>
                  <a:pt x="1376671" y="1585086"/>
                </a:cubicBezTo>
                <a:cubicBezTo>
                  <a:pt x="1265755" y="1421973"/>
                  <a:pt x="1344050" y="1304532"/>
                  <a:pt x="1415819" y="1219713"/>
                </a:cubicBezTo>
                <a:cubicBezTo>
                  <a:pt x="1106992" y="1284958"/>
                  <a:pt x="922130" y="1226237"/>
                  <a:pt x="665501" y="1160992"/>
                </a:cubicBezTo>
                <a:cubicBezTo>
                  <a:pt x="467591" y="1128369"/>
                  <a:pt x="282729" y="1004403"/>
                  <a:pt x="0" y="1010928"/>
                </a:cubicBezTo>
                <a:lnTo>
                  <a:pt x="13050" y="169268"/>
                </a:lnTo>
                <a:cubicBezTo>
                  <a:pt x="722590" y="234513"/>
                  <a:pt x="1132701" y="28762"/>
                  <a:pt x="134878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Oval 49"/>
          <p:cNvSpPr/>
          <p:nvPr/>
        </p:nvSpPr>
        <p:spPr>
          <a:xfrm>
            <a:off x="4399105" y="141337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399105" y="2272135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4399105" y="311375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072848" y="1536566"/>
            <a:ext cx="3672408" cy="560296"/>
            <a:chOff x="803640" y="3362835"/>
            <a:chExt cx="2059657" cy="560296"/>
          </a:xfrm>
        </p:grpSpPr>
        <p:sp>
          <p:nvSpPr>
            <p:cNvPr id="54" name="TextBox 53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Tema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072848" y="2395327"/>
            <a:ext cx="3672408" cy="560296"/>
            <a:chOff x="803640" y="3362835"/>
            <a:chExt cx="2059657" cy="560296"/>
          </a:xfrm>
        </p:grpSpPr>
        <p:sp>
          <p:nvSpPr>
            <p:cNvPr id="57" name="TextBox 56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Osoba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072848" y="3236946"/>
            <a:ext cx="3672408" cy="560296"/>
            <a:chOff x="803640" y="3362835"/>
            <a:chExt cx="2059657" cy="560296"/>
          </a:xfrm>
        </p:grpSpPr>
        <p:sp>
          <p:nvSpPr>
            <p:cNvPr id="60" name="TextBox 59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Knjiga, film, glazba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365701" y="147057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365701" y="2329335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65701" y="317095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072847" y="4087136"/>
            <a:ext cx="3835267" cy="560296"/>
            <a:chOff x="803640" y="3362835"/>
            <a:chExt cx="2059657" cy="560296"/>
          </a:xfrm>
        </p:grpSpPr>
        <p:sp>
          <p:nvSpPr>
            <p:cNvPr id="66" name="TextBox 65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Eksperimenti, pokusi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8" name="Oval 67"/>
          <p:cNvSpPr/>
          <p:nvPr/>
        </p:nvSpPr>
        <p:spPr>
          <a:xfrm>
            <a:off x="4399105" y="3963944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65701" y="402114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146" name="Picture 2" descr="Oni su rođeni detektivi: Evo kojim horoskopskim znacima ne trebate ...">
            <a:extLst>
              <a:ext uri="{FF2B5EF4-FFF2-40B4-BE49-F238E27FC236}">
                <a16:creationId xmlns:a16="http://schemas.microsoft.com/office/drawing/2014/main" id="{54ECA254-C854-4CB7-845B-0B74D2A26E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0" r="16363"/>
          <a:stretch/>
        </p:blipFill>
        <p:spPr bwMode="auto">
          <a:xfrm>
            <a:off x="6207594" y="1188594"/>
            <a:ext cx="2376265" cy="187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rivatni detektiv i istrage Zagreb | DETEKTIV SOVA K.D.">
            <a:extLst>
              <a:ext uri="{FF2B5EF4-FFF2-40B4-BE49-F238E27FC236}">
                <a16:creationId xmlns:a16="http://schemas.microsoft.com/office/drawing/2014/main" id="{A7CCE4FB-0D7C-45DA-ACE8-334A1CE338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6"/>
          <a:stretch/>
        </p:blipFill>
        <p:spPr bwMode="auto">
          <a:xfrm>
            <a:off x="-30624" y="2658350"/>
            <a:ext cx="2952308" cy="249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E720B26A-E966-4681-B605-64C102B8E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89" y="1327943"/>
            <a:ext cx="1644738" cy="16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ovećalo – Wikipedija">
            <a:extLst>
              <a:ext uri="{FF2B5EF4-FFF2-40B4-BE49-F238E27FC236}">
                <a16:creationId xmlns:a16="http://schemas.microsoft.com/office/drawing/2014/main" id="{4898E725-C0BB-4A7D-ACF4-E7C955066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70954"/>
            <a:ext cx="1234953" cy="176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110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Društvene igre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816309"/>
            <a:ext cx="9144000" cy="288032"/>
          </a:xfrm>
        </p:spPr>
        <p:txBody>
          <a:bodyPr/>
          <a:lstStyle/>
          <a:p>
            <a:r>
              <a:rPr lang="hr-HR" dirty="0">
                <a:sym typeface="Wingdings" panose="05000000000000000000" pitchFamily="2" charset="2"/>
              </a:rPr>
              <a:t>                           </a:t>
            </a:r>
            <a:r>
              <a:rPr lang="hr-HR" dirty="0"/>
              <a:t>odvojite se od virtualnog svijeta i zaigrajte s ukućanima društvene igre</a:t>
            </a:r>
          </a:p>
        </p:txBody>
      </p:sp>
      <p:grpSp>
        <p:nvGrpSpPr>
          <p:cNvPr id="13319" name="Group 13318"/>
          <p:cNvGrpSpPr/>
          <p:nvPr/>
        </p:nvGrpSpPr>
        <p:grpSpPr>
          <a:xfrm rot="19917947">
            <a:off x="923699" y="77991"/>
            <a:ext cx="1159373" cy="2536942"/>
            <a:chOff x="1359132" y="345882"/>
            <a:chExt cx="1966239" cy="4200564"/>
          </a:xfrm>
        </p:grpSpPr>
        <p:grpSp>
          <p:nvGrpSpPr>
            <p:cNvPr id="24" name="Group 23"/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7" name="Rectangle 8"/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2"/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2"/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2"/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18" name="Teardrop 30"/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Trapezoid 24"/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313" name="Freeform 13312"/>
          <p:cNvSpPr/>
          <p:nvPr/>
        </p:nvSpPr>
        <p:spPr>
          <a:xfrm>
            <a:off x="-46928" y="923464"/>
            <a:ext cx="2039891" cy="1307108"/>
          </a:xfrm>
          <a:custGeom>
            <a:avLst/>
            <a:gdLst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70591 w 2896332"/>
              <a:gd name="connsiteY13" fmla="*/ 23329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62971 w 2896332"/>
              <a:gd name="connsiteY13" fmla="*/ 26758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06617 w 2896332"/>
              <a:gd name="connsiteY10" fmla="*/ 176960 h 1871397"/>
              <a:gd name="connsiteX11" fmla="*/ 1962971 w 2896332"/>
              <a:gd name="connsiteY11" fmla="*/ 267583 h 1871397"/>
              <a:gd name="connsiteX12" fmla="*/ 1973469 w 2896332"/>
              <a:gd name="connsiteY12" fmla="*/ 784519 h 1871397"/>
              <a:gd name="connsiteX13" fmla="*/ 1866010 w 2896332"/>
              <a:gd name="connsiteY13" fmla="*/ 878218 h 1871397"/>
              <a:gd name="connsiteX14" fmla="*/ 2733769 w 2896332"/>
              <a:gd name="connsiteY14" fmla="*/ 1387129 h 1871397"/>
              <a:gd name="connsiteX15" fmla="*/ 2694623 w 2896332"/>
              <a:gd name="connsiteY15" fmla="*/ 1674208 h 1871397"/>
              <a:gd name="connsiteX16" fmla="*/ 2394496 w 2896332"/>
              <a:gd name="connsiteY16" fmla="*/ 1654634 h 1871397"/>
              <a:gd name="connsiteX17" fmla="*/ 2023060 w 2896332"/>
              <a:gd name="connsiteY17" fmla="*/ 1634793 h 1871397"/>
              <a:gd name="connsiteX18" fmla="*/ 1739085 w 2896332"/>
              <a:gd name="connsiteY18" fmla="*/ 1871397 h 1871397"/>
              <a:gd name="connsiteX19" fmla="*/ 1648664 w 2896332"/>
              <a:gd name="connsiteY19" fmla="*/ 1582137 h 1871397"/>
              <a:gd name="connsiteX20" fmla="*/ 1376671 w 2896332"/>
              <a:gd name="connsiteY20" fmla="*/ 1700306 h 1871397"/>
              <a:gd name="connsiteX21" fmla="*/ 1415819 w 2896332"/>
              <a:gd name="connsiteY21" fmla="*/ 1334933 h 1871397"/>
              <a:gd name="connsiteX22" fmla="*/ 665501 w 2896332"/>
              <a:gd name="connsiteY22" fmla="*/ 1276212 h 1871397"/>
              <a:gd name="connsiteX23" fmla="*/ 0 w 2896332"/>
              <a:gd name="connsiteY23" fmla="*/ 1126148 h 1871397"/>
              <a:gd name="connsiteX24" fmla="*/ 13050 w 2896332"/>
              <a:gd name="connsiteY24" fmla="*/ 284488 h 1871397"/>
              <a:gd name="connsiteX25" fmla="*/ 1898646 w 2896332"/>
              <a:gd name="connsiteY25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74819 w 2896332"/>
              <a:gd name="connsiteY16" fmla="*/ 1565782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8202 h 1872827"/>
              <a:gd name="connsiteX1" fmla="*/ 2655476 w 2896332"/>
              <a:gd name="connsiteY1" fmla="*/ 586045 h 1872827"/>
              <a:gd name="connsiteX2" fmla="*/ 2828170 w 2896332"/>
              <a:gd name="connsiteY2" fmla="*/ 1011931 h 1872827"/>
              <a:gd name="connsiteX3" fmla="*/ 2883834 w 2896332"/>
              <a:gd name="connsiteY3" fmla="*/ 1310265 h 1872827"/>
              <a:gd name="connsiteX4" fmla="*/ 2799743 w 2896332"/>
              <a:gd name="connsiteY4" fmla="*/ 1673528 h 1872827"/>
              <a:gd name="connsiteX5" fmla="*/ 2521033 w 2896332"/>
              <a:gd name="connsiteY5" fmla="*/ 1161851 h 1872827"/>
              <a:gd name="connsiteX6" fmla="*/ 2514265 w 2896332"/>
              <a:gd name="connsiteY6" fmla="*/ 468202 h 1872827"/>
              <a:gd name="connsiteX7" fmla="*/ 1898646 w 2896332"/>
              <a:gd name="connsiteY7" fmla="*/ 1476 h 1872827"/>
              <a:gd name="connsiteX8" fmla="*/ 1906617 w 2896332"/>
              <a:gd name="connsiteY8" fmla="*/ 178390 h 1872827"/>
              <a:gd name="connsiteX9" fmla="*/ 1962971 w 2896332"/>
              <a:gd name="connsiteY9" fmla="*/ 269013 h 1872827"/>
              <a:gd name="connsiteX10" fmla="*/ 1973469 w 2896332"/>
              <a:gd name="connsiteY10" fmla="*/ 785949 h 1872827"/>
              <a:gd name="connsiteX11" fmla="*/ 1866010 w 2896332"/>
              <a:gd name="connsiteY11" fmla="*/ 879648 h 1872827"/>
              <a:gd name="connsiteX12" fmla="*/ 2733769 w 2896332"/>
              <a:gd name="connsiteY12" fmla="*/ 1388559 h 1872827"/>
              <a:gd name="connsiteX13" fmla="*/ 2694623 w 2896332"/>
              <a:gd name="connsiteY13" fmla="*/ 1641133 h 1872827"/>
              <a:gd name="connsiteX14" fmla="*/ 2385869 w 2896332"/>
              <a:gd name="connsiteY14" fmla="*/ 1587053 h 1872827"/>
              <a:gd name="connsiteX15" fmla="*/ 2074819 w 2896332"/>
              <a:gd name="connsiteY15" fmla="*/ 1567212 h 1872827"/>
              <a:gd name="connsiteX16" fmla="*/ 1739085 w 2896332"/>
              <a:gd name="connsiteY16" fmla="*/ 1872827 h 1872827"/>
              <a:gd name="connsiteX17" fmla="*/ 1648664 w 2896332"/>
              <a:gd name="connsiteY17" fmla="*/ 1583567 h 1872827"/>
              <a:gd name="connsiteX18" fmla="*/ 1376671 w 2896332"/>
              <a:gd name="connsiteY18" fmla="*/ 1701736 h 1872827"/>
              <a:gd name="connsiteX19" fmla="*/ 1415819 w 2896332"/>
              <a:gd name="connsiteY19" fmla="*/ 1336363 h 1872827"/>
              <a:gd name="connsiteX20" fmla="*/ 665501 w 2896332"/>
              <a:gd name="connsiteY20" fmla="*/ 1277642 h 1872827"/>
              <a:gd name="connsiteX21" fmla="*/ 0 w 2896332"/>
              <a:gd name="connsiteY21" fmla="*/ 1127578 h 1872827"/>
              <a:gd name="connsiteX22" fmla="*/ 13050 w 2896332"/>
              <a:gd name="connsiteY22" fmla="*/ 285918 h 1872827"/>
              <a:gd name="connsiteX23" fmla="*/ 1898646 w 2896332"/>
              <a:gd name="connsiteY23" fmla="*/ 1476 h 187282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87909 w 2896332"/>
              <a:gd name="connsiteY5" fmla="*/ 1152990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6332"/>
              <a:gd name="connsiteY0" fmla="*/ 251285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09609 w 2896332"/>
              <a:gd name="connsiteY6" fmla="*/ 251285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4163"/>
              <a:gd name="connsiteY0" fmla="*/ 251285 h 1871397"/>
              <a:gd name="connsiteX1" fmla="*/ 2655476 w 2894163"/>
              <a:gd name="connsiteY1" fmla="*/ 584615 h 1871397"/>
              <a:gd name="connsiteX2" fmla="*/ 2828170 w 2894163"/>
              <a:gd name="connsiteY2" fmla="*/ 1010501 h 1871397"/>
              <a:gd name="connsiteX3" fmla="*/ 2883834 w 2894163"/>
              <a:gd name="connsiteY3" fmla="*/ 1308835 h 1871397"/>
              <a:gd name="connsiteX4" fmla="*/ 2792313 w 2894163"/>
              <a:gd name="connsiteY4" fmla="*/ 1690675 h 1871397"/>
              <a:gd name="connsiteX5" fmla="*/ 2651069 w 2894163"/>
              <a:gd name="connsiteY5" fmla="*/ 1156706 h 1871397"/>
              <a:gd name="connsiteX6" fmla="*/ 2209609 w 2894163"/>
              <a:gd name="connsiteY6" fmla="*/ 251285 h 1871397"/>
              <a:gd name="connsiteX7" fmla="*/ 1898646 w 2894163"/>
              <a:gd name="connsiteY7" fmla="*/ 46 h 1871397"/>
              <a:gd name="connsiteX8" fmla="*/ 1941303 w 2894163"/>
              <a:gd name="connsiteY8" fmla="*/ 293585 h 1871397"/>
              <a:gd name="connsiteX9" fmla="*/ 1974640 w 2894163"/>
              <a:gd name="connsiteY9" fmla="*/ 533402 h 1871397"/>
              <a:gd name="connsiteX10" fmla="*/ 1973469 w 2894163"/>
              <a:gd name="connsiteY10" fmla="*/ 784519 h 1871397"/>
              <a:gd name="connsiteX11" fmla="*/ 1866010 w 2894163"/>
              <a:gd name="connsiteY11" fmla="*/ 878218 h 1871397"/>
              <a:gd name="connsiteX12" fmla="*/ 2733769 w 2894163"/>
              <a:gd name="connsiteY12" fmla="*/ 1387129 h 1871397"/>
              <a:gd name="connsiteX13" fmla="*/ 2694623 w 2894163"/>
              <a:gd name="connsiteY13" fmla="*/ 1639703 h 1871397"/>
              <a:gd name="connsiteX14" fmla="*/ 2385869 w 2894163"/>
              <a:gd name="connsiteY14" fmla="*/ 1585623 h 1871397"/>
              <a:gd name="connsiteX15" fmla="*/ 2074819 w 2894163"/>
              <a:gd name="connsiteY15" fmla="*/ 1565782 h 1871397"/>
              <a:gd name="connsiteX16" fmla="*/ 1739085 w 2894163"/>
              <a:gd name="connsiteY16" fmla="*/ 1871397 h 1871397"/>
              <a:gd name="connsiteX17" fmla="*/ 1648664 w 2894163"/>
              <a:gd name="connsiteY17" fmla="*/ 1582137 h 1871397"/>
              <a:gd name="connsiteX18" fmla="*/ 1376671 w 2894163"/>
              <a:gd name="connsiteY18" fmla="*/ 1700306 h 1871397"/>
              <a:gd name="connsiteX19" fmla="*/ 1415819 w 2894163"/>
              <a:gd name="connsiteY19" fmla="*/ 1334933 h 1871397"/>
              <a:gd name="connsiteX20" fmla="*/ 665501 w 2894163"/>
              <a:gd name="connsiteY20" fmla="*/ 1276212 h 1871397"/>
              <a:gd name="connsiteX21" fmla="*/ 0 w 2894163"/>
              <a:gd name="connsiteY21" fmla="*/ 1126148 h 1871397"/>
              <a:gd name="connsiteX22" fmla="*/ 13050 w 2894163"/>
              <a:gd name="connsiteY22" fmla="*/ 284488 h 1871397"/>
              <a:gd name="connsiteX23" fmla="*/ 1898646 w 2894163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51069 w 2889213"/>
              <a:gd name="connsiteY5" fmla="*/ 1156706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228993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150164 w 2889213"/>
              <a:gd name="connsiteY6" fmla="*/ 228993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941303 w 2889213"/>
              <a:gd name="connsiteY8" fmla="*/ 178433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92904 w 2889213"/>
              <a:gd name="connsiteY9" fmla="*/ 459050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48320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56"/>
              <a:gd name="connsiteX1" fmla="*/ 2655476 w 2889213"/>
              <a:gd name="connsiteY1" fmla="*/ 469395 h 1800456"/>
              <a:gd name="connsiteX2" fmla="*/ 2828170 w 2889213"/>
              <a:gd name="connsiteY2" fmla="*/ 895281 h 1800456"/>
              <a:gd name="connsiteX3" fmla="*/ 2883834 w 2889213"/>
              <a:gd name="connsiteY3" fmla="*/ 1193615 h 1800456"/>
              <a:gd name="connsiteX4" fmla="*/ 2840612 w 2889213"/>
              <a:gd name="connsiteY4" fmla="*/ 1449135 h 1800456"/>
              <a:gd name="connsiteX5" fmla="*/ 2632493 w 2889213"/>
              <a:gd name="connsiteY5" fmla="*/ 1060062 h 1800456"/>
              <a:gd name="connsiteX6" fmla="*/ 2150164 w 2889213"/>
              <a:gd name="connsiteY6" fmla="*/ 113773 h 1800456"/>
              <a:gd name="connsiteX7" fmla="*/ 1348782 w 2889213"/>
              <a:gd name="connsiteY7" fmla="*/ 0 h 1800456"/>
              <a:gd name="connsiteX8" fmla="*/ 1714668 w 2889213"/>
              <a:gd name="connsiteY8" fmla="*/ 204372 h 1800456"/>
              <a:gd name="connsiteX9" fmla="*/ 1866896 w 2889213"/>
              <a:gd name="connsiteY9" fmla="*/ 462766 h 1800456"/>
              <a:gd name="connsiteX10" fmla="*/ 1973469 w 2889213"/>
              <a:gd name="connsiteY10" fmla="*/ 669299 h 1800456"/>
              <a:gd name="connsiteX11" fmla="*/ 1866010 w 2889213"/>
              <a:gd name="connsiteY11" fmla="*/ 762998 h 1800456"/>
              <a:gd name="connsiteX12" fmla="*/ 2733769 w 2889213"/>
              <a:gd name="connsiteY12" fmla="*/ 1271909 h 1800456"/>
              <a:gd name="connsiteX13" fmla="*/ 2694623 w 2889213"/>
              <a:gd name="connsiteY13" fmla="*/ 1524483 h 1800456"/>
              <a:gd name="connsiteX14" fmla="*/ 2385869 w 2889213"/>
              <a:gd name="connsiteY14" fmla="*/ 1470403 h 1800456"/>
              <a:gd name="connsiteX15" fmla="*/ 2191986 w 2889213"/>
              <a:gd name="connsiteY15" fmla="*/ 1800407 h 1800456"/>
              <a:gd name="connsiteX16" fmla="*/ 2074819 w 2889213"/>
              <a:gd name="connsiteY16" fmla="*/ 1450562 h 1800456"/>
              <a:gd name="connsiteX17" fmla="*/ 1739085 w 2889213"/>
              <a:gd name="connsiteY17" fmla="*/ 1756177 h 1800456"/>
              <a:gd name="connsiteX18" fmla="*/ 1648664 w 2889213"/>
              <a:gd name="connsiteY18" fmla="*/ 1466917 h 1800456"/>
              <a:gd name="connsiteX19" fmla="*/ 1376671 w 2889213"/>
              <a:gd name="connsiteY19" fmla="*/ 1585086 h 1800456"/>
              <a:gd name="connsiteX20" fmla="*/ 1415819 w 2889213"/>
              <a:gd name="connsiteY20" fmla="*/ 1219713 h 1800456"/>
              <a:gd name="connsiteX21" fmla="*/ 665501 w 2889213"/>
              <a:gd name="connsiteY21" fmla="*/ 1160992 h 1800456"/>
              <a:gd name="connsiteX22" fmla="*/ 0 w 2889213"/>
              <a:gd name="connsiteY22" fmla="*/ 1010928 h 1800456"/>
              <a:gd name="connsiteX23" fmla="*/ 13050 w 2889213"/>
              <a:gd name="connsiteY23" fmla="*/ 169268 h 1800456"/>
              <a:gd name="connsiteX24" fmla="*/ 1348782 w 2889213"/>
              <a:gd name="connsiteY24" fmla="*/ 0 h 1800456"/>
              <a:gd name="connsiteX0" fmla="*/ 2150164 w 2889213"/>
              <a:gd name="connsiteY0" fmla="*/ 113773 h 1811599"/>
              <a:gd name="connsiteX1" fmla="*/ 2655476 w 2889213"/>
              <a:gd name="connsiteY1" fmla="*/ 469395 h 1811599"/>
              <a:gd name="connsiteX2" fmla="*/ 2828170 w 2889213"/>
              <a:gd name="connsiteY2" fmla="*/ 895281 h 1811599"/>
              <a:gd name="connsiteX3" fmla="*/ 2883834 w 2889213"/>
              <a:gd name="connsiteY3" fmla="*/ 1193615 h 1811599"/>
              <a:gd name="connsiteX4" fmla="*/ 2840612 w 2889213"/>
              <a:gd name="connsiteY4" fmla="*/ 1449135 h 1811599"/>
              <a:gd name="connsiteX5" fmla="*/ 2632493 w 2889213"/>
              <a:gd name="connsiteY5" fmla="*/ 1060062 h 1811599"/>
              <a:gd name="connsiteX6" fmla="*/ 2150164 w 2889213"/>
              <a:gd name="connsiteY6" fmla="*/ 113773 h 1811599"/>
              <a:gd name="connsiteX7" fmla="*/ 1348782 w 2889213"/>
              <a:gd name="connsiteY7" fmla="*/ 0 h 1811599"/>
              <a:gd name="connsiteX8" fmla="*/ 1714668 w 2889213"/>
              <a:gd name="connsiteY8" fmla="*/ 204372 h 1811599"/>
              <a:gd name="connsiteX9" fmla="*/ 1866896 w 2889213"/>
              <a:gd name="connsiteY9" fmla="*/ 462766 h 1811599"/>
              <a:gd name="connsiteX10" fmla="*/ 1973469 w 2889213"/>
              <a:gd name="connsiteY10" fmla="*/ 669299 h 1811599"/>
              <a:gd name="connsiteX11" fmla="*/ 1866010 w 2889213"/>
              <a:gd name="connsiteY11" fmla="*/ 762998 h 1811599"/>
              <a:gd name="connsiteX12" fmla="*/ 2733769 w 2889213"/>
              <a:gd name="connsiteY12" fmla="*/ 1271909 h 1811599"/>
              <a:gd name="connsiteX13" fmla="*/ 2694623 w 2889213"/>
              <a:gd name="connsiteY13" fmla="*/ 1524483 h 1811599"/>
              <a:gd name="connsiteX14" fmla="*/ 2385869 w 2889213"/>
              <a:gd name="connsiteY14" fmla="*/ 1470403 h 1811599"/>
              <a:gd name="connsiteX15" fmla="*/ 2214278 w 2889213"/>
              <a:gd name="connsiteY15" fmla="*/ 1811553 h 1811599"/>
              <a:gd name="connsiteX16" fmla="*/ 2074819 w 2889213"/>
              <a:gd name="connsiteY16" fmla="*/ 1450562 h 1811599"/>
              <a:gd name="connsiteX17" fmla="*/ 1739085 w 2889213"/>
              <a:gd name="connsiteY17" fmla="*/ 1756177 h 1811599"/>
              <a:gd name="connsiteX18" fmla="*/ 1648664 w 2889213"/>
              <a:gd name="connsiteY18" fmla="*/ 1466917 h 1811599"/>
              <a:gd name="connsiteX19" fmla="*/ 1376671 w 2889213"/>
              <a:gd name="connsiteY19" fmla="*/ 1585086 h 1811599"/>
              <a:gd name="connsiteX20" fmla="*/ 1415819 w 2889213"/>
              <a:gd name="connsiteY20" fmla="*/ 1219713 h 1811599"/>
              <a:gd name="connsiteX21" fmla="*/ 665501 w 2889213"/>
              <a:gd name="connsiteY21" fmla="*/ 1160992 h 1811599"/>
              <a:gd name="connsiteX22" fmla="*/ 0 w 2889213"/>
              <a:gd name="connsiteY22" fmla="*/ 1010928 h 1811599"/>
              <a:gd name="connsiteX23" fmla="*/ 13050 w 2889213"/>
              <a:gd name="connsiteY23" fmla="*/ 169268 h 1811599"/>
              <a:gd name="connsiteX24" fmla="*/ 1348782 w 2889213"/>
              <a:gd name="connsiteY24" fmla="*/ 0 h 1811599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9213" h="1811553">
                <a:moveTo>
                  <a:pt x="2150164" y="113773"/>
                </a:moveTo>
                <a:lnTo>
                  <a:pt x="2655476" y="469395"/>
                </a:lnTo>
                <a:cubicBezTo>
                  <a:pt x="2724937" y="612627"/>
                  <a:pt x="2790110" y="774578"/>
                  <a:pt x="2828170" y="895281"/>
                </a:cubicBezTo>
                <a:cubicBezTo>
                  <a:pt x="2845006" y="1009922"/>
                  <a:pt x="2872906" y="1094971"/>
                  <a:pt x="2883834" y="1193615"/>
                </a:cubicBezTo>
                <a:cubicBezTo>
                  <a:pt x="2898597" y="1276508"/>
                  <a:pt x="2882583" y="1383685"/>
                  <a:pt x="2840612" y="1449135"/>
                </a:cubicBezTo>
                <a:cubicBezTo>
                  <a:pt x="2801112" y="1388173"/>
                  <a:pt x="2764708" y="1276910"/>
                  <a:pt x="2632493" y="1060062"/>
                </a:cubicBezTo>
                <a:cubicBezTo>
                  <a:pt x="2521003" y="837054"/>
                  <a:pt x="2268591" y="370791"/>
                  <a:pt x="2150164" y="113773"/>
                </a:cubicBezTo>
                <a:close/>
                <a:moveTo>
                  <a:pt x="1348782" y="0"/>
                </a:moveTo>
                <a:cubicBezTo>
                  <a:pt x="1445338" y="154432"/>
                  <a:pt x="1639668" y="165874"/>
                  <a:pt x="1714668" y="204372"/>
                </a:cubicBezTo>
                <a:cubicBezTo>
                  <a:pt x="1723722" y="285320"/>
                  <a:pt x="1831199" y="402612"/>
                  <a:pt x="1866896" y="462766"/>
                </a:cubicBezTo>
                <a:cubicBezTo>
                  <a:pt x="1913125" y="544588"/>
                  <a:pt x="1935949" y="596454"/>
                  <a:pt x="1973469" y="669299"/>
                </a:cubicBezTo>
                <a:cubicBezTo>
                  <a:pt x="1909251" y="682689"/>
                  <a:pt x="1863715" y="712895"/>
                  <a:pt x="1866010" y="762998"/>
                </a:cubicBezTo>
                <a:cubicBezTo>
                  <a:pt x="1884495" y="971782"/>
                  <a:pt x="2517373" y="1008755"/>
                  <a:pt x="2733769" y="1271909"/>
                </a:cubicBezTo>
                <a:cubicBezTo>
                  <a:pt x="2839248" y="1365427"/>
                  <a:pt x="2779441" y="1512521"/>
                  <a:pt x="2694623" y="1524483"/>
                </a:cubicBezTo>
                <a:cubicBezTo>
                  <a:pt x="2575007" y="1522308"/>
                  <a:pt x="2538107" y="1485627"/>
                  <a:pt x="2385869" y="1470403"/>
                </a:cubicBezTo>
                <a:cubicBezTo>
                  <a:pt x="2333676" y="1639614"/>
                  <a:pt x="2280982" y="1755416"/>
                  <a:pt x="2214278" y="1811553"/>
                </a:cubicBezTo>
                <a:cubicBezTo>
                  <a:pt x="2147576" y="1804531"/>
                  <a:pt x="2033271" y="1685187"/>
                  <a:pt x="2074819" y="1450562"/>
                </a:cubicBezTo>
                <a:cubicBezTo>
                  <a:pt x="1992109" y="1541380"/>
                  <a:pt x="1856720" y="1716561"/>
                  <a:pt x="1739085" y="1756177"/>
                </a:cubicBezTo>
                <a:cubicBezTo>
                  <a:pt x="1647742" y="1688758"/>
                  <a:pt x="1625791" y="1561162"/>
                  <a:pt x="1648664" y="1466917"/>
                </a:cubicBezTo>
                <a:cubicBezTo>
                  <a:pt x="1575908" y="1517602"/>
                  <a:pt x="1475987" y="1575732"/>
                  <a:pt x="1376671" y="1585086"/>
                </a:cubicBezTo>
                <a:cubicBezTo>
                  <a:pt x="1265755" y="1421973"/>
                  <a:pt x="1344050" y="1304532"/>
                  <a:pt x="1415819" y="1219713"/>
                </a:cubicBezTo>
                <a:cubicBezTo>
                  <a:pt x="1106992" y="1284958"/>
                  <a:pt x="922130" y="1226237"/>
                  <a:pt x="665501" y="1160992"/>
                </a:cubicBezTo>
                <a:cubicBezTo>
                  <a:pt x="467591" y="1128369"/>
                  <a:pt x="282729" y="1004403"/>
                  <a:pt x="0" y="1010928"/>
                </a:cubicBezTo>
                <a:lnTo>
                  <a:pt x="13050" y="169268"/>
                </a:lnTo>
                <a:cubicBezTo>
                  <a:pt x="722590" y="234513"/>
                  <a:pt x="1132701" y="28762"/>
                  <a:pt x="134878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Oval 49"/>
          <p:cNvSpPr/>
          <p:nvPr/>
        </p:nvSpPr>
        <p:spPr>
          <a:xfrm>
            <a:off x="4399105" y="141337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399105" y="2272135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4399105" y="311375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087219" y="1559806"/>
            <a:ext cx="3672408" cy="560296"/>
            <a:chOff x="803640" y="3362835"/>
            <a:chExt cx="2059657" cy="560296"/>
          </a:xfrm>
        </p:grpSpPr>
        <p:sp>
          <p:nvSpPr>
            <p:cNvPr id="54" name="TextBox 53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03640" y="3362835"/>
              <a:ext cx="2059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Čovječe ne ljuti se, </a:t>
              </a:r>
              <a:r>
                <a:rPr lang="hr-HR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Monopoly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087219" y="2418567"/>
            <a:ext cx="3672408" cy="560296"/>
            <a:chOff x="803640" y="3362835"/>
            <a:chExt cx="2059657" cy="560296"/>
          </a:xfrm>
        </p:grpSpPr>
        <p:sp>
          <p:nvSpPr>
            <p:cNvPr id="57" name="TextBox 56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Memory</a:t>
              </a:r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hr-HR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puzzle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087219" y="3260186"/>
            <a:ext cx="3672408" cy="560296"/>
            <a:chOff x="803640" y="3362835"/>
            <a:chExt cx="2059657" cy="560296"/>
          </a:xfrm>
        </p:grpSpPr>
        <p:sp>
          <p:nvSpPr>
            <p:cNvPr id="60" name="TextBox 59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Šah, dama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365701" y="147057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365701" y="2329335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65701" y="317095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087218" y="4110376"/>
            <a:ext cx="3835267" cy="560296"/>
            <a:chOff x="803640" y="3362835"/>
            <a:chExt cx="2059657" cy="560296"/>
          </a:xfrm>
        </p:grpSpPr>
        <p:sp>
          <p:nvSpPr>
            <p:cNvPr id="66" name="TextBox 65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Pogodi tko, karte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8" name="Oval 67"/>
          <p:cNvSpPr/>
          <p:nvPr/>
        </p:nvSpPr>
        <p:spPr>
          <a:xfrm>
            <a:off x="4399105" y="3963944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65701" y="402114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72F2549-9249-4662-90D0-F25C1632EE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930" y="1219954"/>
            <a:ext cx="2110529" cy="1141845"/>
          </a:xfrm>
          <a:prstGeom prst="rect">
            <a:avLst/>
          </a:prstGeom>
        </p:spPr>
      </p:pic>
      <p:pic>
        <p:nvPicPr>
          <p:cNvPr id="5122" name="Picture 2" descr="Povezana slika">
            <a:extLst>
              <a:ext uri="{FF2B5EF4-FFF2-40B4-BE49-F238E27FC236}">
                <a16:creationId xmlns:a16="http://schemas.microsoft.com/office/drawing/2014/main" id="{6D5373BE-0AA8-4E47-AD80-103BB3236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4" y="3737728"/>
            <a:ext cx="1874362" cy="1405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8031FE9-5F0B-47C5-9D94-7E66BDA30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515" y="2083026"/>
            <a:ext cx="1811112" cy="181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C60F08EE-9255-413F-AD1E-91FC44B09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971" y="3766363"/>
            <a:ext cx="2541475" cy="14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804908F0-F0C1-4E46-AF0E-85D3DF727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14" y="2494848"/>
            <a:ext cx="2617382" cy="1308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981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Pisanje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816309"/>
            <a:ext cx="9144000" cy="288032"/>
          </a:xfrm>
        </p:spPr>
        <p:txBody>
          <a:bodyPr/>
          <a:lstStyle/>
          <a:p>
            <a:r>
              <a:rPr lang="hr-HR" dirty="0">
                <a:sym typeface="Wingdings" panose="05000000000000000000" pitchFamily="2" charset="2"/>
              </a:rPr>
              <a:t>                           </a:t>
            </a:r>
            <a:r>
              <a:rPr lang="hr-HR" dirty="0"/>
              <a:t>izrazite svoje osjećaje, želje, strahove, te oslobodili svoju kreativnost</a:t>
            </a:r>
          </a:p>
        </p:txBody>
      </p:sp>
      <p:grpSp>
        <p:nvGrpSpPr>
          <p:cNvPr id="13319" name="Group 13318"/>
          <p:cNvGrpSpPr/>
          <p:nvPr/>
        </p:nvGrpSpPr>
        <p:grpSpPr>
          <a:xfrm rot="19917947">
            <a:off x="923699" y="77991"/>
            <a:ext cx="1159373" cy="2536942"/>
            <a:chOff x="1359132" y="345882"/>
            <a:chExt cx="1966239" cy="4200564"/>
          </a:xfrm>
        </p:grpSpPr>
        <p:grpSp>
          <p:nvGrpSpPr>
            <p:cNvPr id="24" name="Group 23"/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7" name="Rectangle 8"/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2"/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2"/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2"/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18" name="Teardrop 30"/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Trapezoid 24"/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313" name="Freeform 13312"/>
          <p:cNvSpPr/>
          <p:nvPr/>
        </p:nvSpPr>
        <p:spPr>
          <a:xfrm>
            <a:off x="-46928" y="923464"/>
            <a:ext cx="2039891" cy="1307108"/>
          </a:xfrm>
          <a:custGeom>
            <a:avLst/>
            <a:gdLst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70591 w 2896332"/>
              <a:gd name="connsiteY13" fmla="*/ 23329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62971 w 2896332"/>
              <a:gd name="connsiteY13" fmla="*/ 26758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06617 w 2896332"/>
              <a:gd name="connsiteY10" fmla="*/ 176960 h 1871397"/>
              <a:gd name="connsiteX11" fmla="*/ 1962971 w 2896332"/>
              <a:gd name="connsiteY11" fmla="*/ 267583 h 1871397"/>
              <a:gd name="connsiteX12" fmla="*/ 1973469 w 2896332"/>
              <a:gd name="connsiteY12" fmla="*/ 784519 h 1871397"/>
              <a:gd name="connsiteX13" fmla="*/ 1866010 w 2896332"/>
              <a:gd name="connsiteY13" fmla="*/ 878218 h 1871397"/>
              <a:gd name="connsiteX14" fmla="*/ 2733769 w 2896332"/>
              <a:gd name="connsiteY14" fmla="*/ 1387129 h 1871397"/>
              <a:gd name="connsiteX15" fmla="*/ 2694623 w 2896332"/>
              <a:gd name="connsiteY15" fmla="*/ 1674208 h 1871397"/>
              <a:gd name="connsiteX16" fmla="*/ 2394496 w 2896332"/>
              <a:gd name="connsiteY16" fmla="*/ 1654634 h 1871397"/>
              <a:gd name="connsiteX17" fmla="*/ 2023060 w 2896332"/>
              <a:gd name="connsiteY17" fmla="*/ 1634793 h 1871397"/>
              <a:gd name="connsiteX18" fmla="*/ 1739085 w 2896332"/>
              <a:gd name="connsiteY18" fmla="*/ 1871397 h 1871397"/>
              <a:gd name="connsiteX19" fmla="*/ 1648664 w 2896332"/>
              <a:gd name="connsiteY19" fmla="*/ 1582137 h 1871397"/>
              <a:gd name="connsiteX20" fmla="*/ 1376671 w 2896332"/>
              <a:gd name="connsiteY20" fmla="*/ 1700306 h 1871397"/>
              <a:gd name="connsiteX21" fmla="*/ 1415819 w 2896332"/>
              <a:gd name="connsiteY21" fmla="*/ 1334933 h 1871397"/>
              <a:gd name="connsiteX22" fmla="*/ 665501 w 2896332"/>
              <a:gd name="connsiteY22" fmla="*/ 1276212 h 1871397"/>
              <a:gd name="connsiteX23" fmla="*/ 0 w 2896332"/>
              <a:gd name="connsiteY23" fmla="*/ 1126148 h 1871397"/>
              <a:gd name="connsiteX24" fmla="*/ 13050 w 2896332"/>
              <a:gd name="connsiteY24" fmla="*/ 284488 h 1871397"/>
              <a:gd name="connsiteX25" fmla="*/ 1898646 w 2896332"/>
              <a:gd name="connsiteY25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74819 w 2896332"/>
              <a:gd name="connsiteY16" fmla="*/ 1565782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8202 h 1872827"/>
              <a:gd name="connsiteX1" fmla="*/ 2655476 w 2896332"/>
              <a:gd name="connsiteY1" fmla="*/ 586045 h 1872827"/>
              <a:gd name="connsiteX2" fmla="*/ 2828170 w 2896332"/>
              <a:gd name="connsiteY2" fmla="*/ 1011931 h 1872827"/>
              <a:gd name="connsiteX3" fmla="*/ 2883834 w 2896332"/>
              <a:gd name="connsiteY3" fmla="*/ 1310265 h 1872827"/>
              <a:gd name="connsiteX4" fmla="*/ 2799743 w 2896332"/>
              <a:gd name="connsiteY4" fmla="*/ 1673528 h 1872827"/>
              <a:gd name="connsiteX5" fmla="*/ 2521033 w 2896332"/>
              <a:gd name="connsiteY5" fmla="*/ 1161851 h 1872827"/>
              <a:gd name="connsiteX6" fmla="*/ 2514265 w 2896332"/>
              <a:gd name="connsiteY6" fmla="*/ 468202 h 1872827"/>
              <a:gd name="connsiteX7" fmla="*/ 1898646 w 2896332"/>
              <a:gd name="connsiteY7" fmla="*/ 1476 h 1872827"/>
              <a:gd name="connsiteX8" fmla="*/ 1906617 w 2896332"/>
              <a:gd name="connsiteY8" fmla="*/ 178390 h 1872827"/>
              <a:gd name="connsiteX9" fmla="*/ 1962971 w 2896332"/>
              <a:gd name="connsiteY9" fmla="*/ 269013 h 1872827"/>
              <a:gd name="connsiteX10" fmla="*/ 1973469 w 2896332"/>
              <a:gd name="connsiteY10" fmla="*/ 785949 h 1872827"/>
              <a:gd name="connsiteX11" fmla="*/ 1866010 w 2896332"/>
              <a:gd name="connsiteY11" fmla="*/ 879648 h 1872827"/>
              <a:gd name="connsiteX12" fmla="*/ 2733769 w 2896332"/>
              <a:gd name="connsiteY12" fmla="*/ 1388559 h 1872827"/>
              <a:gd name="connsiteX13" fmla="*/ 2694623 w 2896332"/>
              <a:gd name="connsiteY13" fmla="*/ 1641133 h 1872827"/>
              <a:gd name="connsiteX14" fmla="*/ 2385869 w 2896332"/>
              <a:gd name="connsiteY14" fmla="*/ 1587053 h 1872827"/>
              <a:gd name="connsiteX15" fmla="*/ 2074819 w 2896332"/>
              <a:gd name="connsiteY15" fmla="*/ 1567212 h 1872827"/>
              <a:gd name="connsiteX16" fmla="*/ 1739085 w 2896332"/>
              <a:gd name="connsiteY16" fmla="*/ 1872827 h 1872827"/>
              <a:gd name="connsiteX17" fmla="*/ 1648664 w 2896332"/>
              <a:gd name="connsiteY17" fmla="*/ 1583567 h 1872827"/>
              <a:gd name="connsiteX18" fmla="*/ 1376671 w 2896332"/>
              <a:gd name="connsiteY18" fmla="*/ 1701736 h 1872827"/>
              <a:gd name="connsiteX19" fmla="*/ 1415819 w 2896332"/>
              <a:gd name="connsiteY19" fmla="*/ 1336363 h 1872827"/>
              <a:gd name="connsiteX20" fmla="*/ 665501 w 2896332"/>
              <a:gd name="connsiteY20" fmla="*/ 1277642 h 1872827"/>
              <a:gd name="connsiteX21" fmla="*/ 0 w 2896332"/>
              <a:gd name="connsiteY21" fmla="*/ 1127578 h 1872827"/>
              <a:gd name="connsiteX22" fmla="*/ 13050 w 2896332"/>
              <a:gd name="connsiteY22" fmla="*/ 285918 h 1872827"/>
              <a:gd name="connsiteX23" fmla="*/ 1898646 w 2896332"/>
              <a:gd name="connsiteY23" fmla="*/ 1476 h 187282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87909 w 2896332"/>
              <a:gd name="connsiteY5" fmla="*/ 1152990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6332"/>
              <a:gd name="connsiteY0" fmla="*/ 251285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09609 w 2896332"/>
              <a:gd name="connsiteY6" fmla="*/ 251285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4163"/>
              <a:gd name="connsiteY0" fmla="*/ 251285 h 1871397"/>
              <a:gd name="connsiteX1" fmla="*/ 2655476 w 2894163"/>
              <a:gd name="connsiteY1" fmla="*/ 584615 h 1871397"/>
              <a:gd name="connsiteX2" fmla="*/ 2828170 w 2894163"/>
              <a:gd name="connsiteY2" fmla="*/ 1010501 h 1871397"/>
              <a:gd name="connsiteX3" fmla="*/ 2883834 w 2894163"/>
              <a:gd name="connsiteY3" fmla="*/ 1308835 h 1871397"/>
              <a:gd name="connsiteX4" fmla="*/ 2792313 w 2894163"/>
              <a:gd name="connsiteY4" fmla="*/ 1690675 h 1871397"/>
              <a:gd name="connsiteX5" fmla="*/ 2651069 w 2894163"/>
              <a:gd name="connsiteY5" fmla="*/ 1156706 h 1871397"/>
              <a:gd name="connsiteX6" fmla="*/ 2209609 w 2894163"/>
              <a:gd name="connsiteY6" fmla="*/ 251285 h 1871397"/>
              <a:gd name="connsiteX7" fmla="*/ 1898646 w 2894163"/>
              <a:gd name="connsiteY7" fmla="*/ 46 h 1871397"/>
              <a:gd name="connsiteX8" fmla="*/ 1941303 w 2894163"/>
              <a:gd name="connsiteY8" fmla="*/ 293585 h 1871397"/>
              <a:gd name="connsiteX9" fmla="*/ 1974640 w 2894163"/>
              <a:gd name="connsiteY9" fmla="*/ 533402 h 1871397"/>
              <a:gd name="connsiteX10" fmla="*/ 1973469 w 2894163"/>
              <a:gd name="connsiteY10" fmla="*/ 784519 h 1871397"/>
              <a:gd name="connsiteX11" fmla="*/ 1866010 w 2894163"/>
              <a:gd name="connsiteY11" fmla="*/ 878218 h 1871397"/>
              <a:gd name="connsiteX12" fmla="*/ 2733769 w 2894163"/>
              <a:gd name="connsiteY12" fmla="*/ 1387129 h 1871397"/>
              <a:gd name="connsiteX13" fmla="*/ 2694623 w 2894163"/>
              <a:gd name="connsiteY13" fmla="*/ 1639703 h 1871397"/>
              <a:gd name="connsiteX14" fmla="*/ 2385869 w 2894163"/>
              <a:gd name="connsiteY14" fmla="*/ 1585623 h 1871397"/>
              <a:gd name="connsiteX15" fmla="*/ 2074819 w 2894163"/>
              <a:gd name="connsiteY15" fmla="*/ 1565782 h 1871397"/>
              <a:gd name="connsiteX16" fmla="*/ 1739085 w 2894163"/>
              <a:gd name="connsiteY16" fmla="*/ 1871397 h 1871397"/>
              <a:gd name="connsiteX17" fmla="*/ 1648664 w 2894163"/>
              <a:gd name="connsiteY17" fmla="*/ 1582137 h 1871397"/>
              <a:gd name="connsiteX18" fmla="*/ 1376671 w 2894163"/>
              <a:gd name="connsiteY18" fmla="*/ 1700306 h 1871397"/>
              <a:gd name="connsiteX19" fmla="*/ 1415819 w 2894163"/>
              <a:gd name="connsiteY19" fmla="*/ 1334933 h 1871397"/>
              <a:gd name="connsiteX20" fmla="*/ 665501 w 2894163"/>
              <a:gd name="connsiteY20" fmla="*/ 1276212 h 1871397"/>
              <a:gd name="connsiteX21" fmla="*/ 0 w 2894163"/>
              <a:gd name="connsiteY21" fmla="*/ 1126148 h 1871397"/>
              <a:gd name="connsiteX22" fmla="*/ 13050 w 2894163"/>
              <a:gd name="connsiteY22" fmla="*/ 284488 h 1871397"/>
              <a:gd name="connsiteX23" fmla="*/ 1898646 w 2894163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51069 w 2889213"/>
              <a:gd name="connsiteY5" fmla="*/ 1156706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228993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150164 w 2889213"/>
              <a:gd name="connsiteY6" fmla="*/ 228993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941303 w 2889213"/>
              <a:gd name="connsiteY8" fmla="*/ 178433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92904 w 2889213"/>
              <a:gd name="connsiteY9" fmla="*/ 459050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48320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56"/>
              <a:gd name="connsiteX1" fmla="*/ 2655476 w 2889213"/>
              <a:gd name="connsiteY1" fmla="*/ 469395 h 1800456"/>
              <a:gd name="connsiteX2" fmla="*/ 2828170 w 2889213"/>
              <a:gd name="connsiteY2" fmla="*/ 895281 h 1800456"/>
              <a:gd name="connsiteX3" fmla="*/ 2883834 w 2889213"/>
              <a:gd name="connsiteY3" fmla="*/ 1193615 h 1800456"/>
              <a:gd name="connsiteX4" fmla="*/ 2840612 w 2889213"/>
              <a:gd name="connsiteY4" fmla="*/ 1449135 h 1800456"/>
              <a:gd name="connsiteX5" fmla="*/ 2632493 w 2889213"/>
              <a:gd name="connsiteY5" fmla="*/ 1060062 h 1800456"/>
              <a:gd name="connsiteX6" fmla="*/ 2150164 w 2889213"/>
              <a:gd name="connsiteY6" fmla="*/ 113773 h 1800456"/>
              <a:gd name="connsiteX7" fmla="*/ 1348782 w 2889213"/>
              <a:gd name="connsiteY7" fmla="*/ 0 h 1800456"/>
              <a:gd name="connsiteX8" fmla="*/ 1714668 w 2889213"/>
              <a:gd name="connsiteY8" fmla="*/ 204372 h 1800456"/>
              <a:gd name="connsiteX9" fmla="*/ 1866896 w 2889213"/>
              <a:gd name="connsiteY9" fmla="*/ 462766 h 1800456"/>
              <a:gd name="connsiteX10" fmla="*/ 1973469 w 2889213"/>
              <a:gd name="connsiteY10" fmla="*/ 669299 h 1800456"/>
              <a:gd name="connsiteX11" fmla="*/ 1866010 w 2889213"/>
              <a:gd name="connsiteY11" fmla="*/ 762998 h 1800456"/>
              <a:gd name="connsiteX12" fmla="*/ 2733769 w 2889213"/>
              <a:gd name="connsiteY12" fmla="*/ 1271909 h 1800456"/>
              <a:gd name="connsiteX13" fmla="*/ 2694623 w 2889213"/>
              <a:gd name="connsiteY13" fmla="*/ 1524483 h 1800456"/>
              <a:gd name="connsiteX14" fmla="*/ 2385869 w 2889213"/>
              <a:gd name="connsiteY14" fmla="*/ 1470403 h 1800456"/>
              <a:gd name="connsiteX15" fmla="*/ 2191986 w 2889213"/>
              <a:gd name="connsiteY15" fmla="*/ 1800407 h 1800456"/>
              <a:gd name="connsiteX16" fmla="*/ 2074819 w 2889213"/>
              <a:gd name="connsiteY16" fmla="*/ 1450562 h 1800456"/>
              <a:gd name="connsiteX17" fmla="*/ 1739085 w 2889213"/>
              <a:gd name="connsiteY17" fmla="*/ 1756177 h 1800456"/>
              <a:gd name="connsiteX18" fmla="*/ 1648664 w 2889213"/>
              <a:gd name="connsiteY18" fmla="*/ 1466917 h 1800456"/>
              <a:gd name="connsiteX19" fmla="*/ 1376671 w 2889213"/>
              <a:gd name="connsiteY19" fmla="*/ 1585086 h 1800456"/>
              <a:gd name="connsiteX20" fmla="*/ 1415819 w 2889213"/>
              <a:gd name="connsiteY20" fmla="*/ 1219713 h 1800456"/>
              <a:gd name="connsiteX21" fmla="*/ 665501 w 2889213"/>
              <a:gd name="connsiteY21" fmla="*/ 1160992 h 1800456"/>
              <a:gd name="connsiteX22" fmla="*/ 0 w 2889213"/>
              <a:gd name="connsiteY22" fmla="*/ 1010928 h 1800456"/>
              <a:gd name="connsiteX23" fmla="*/ 13050 w 2889213"/>
              <a:gd name="connsiteY23" fmla="*/ 169268 h 1800456"/>
              <a:gd name="connsiteX24" fmla="*/ 1348782 w 2889213"/>
              <a:gd name="connsiteY24" fmla="*/ 0 h 1800456"/>
              <a:gd name="connsiteX0" fmla="*/ 2150164 w 2889213"/>
              <a:gd name="connsiteY0" fmla="*/ 113773 h 1811599"/>
              <a:gd name="connsiteX1" fmla="*/ 2655476 w 2889213"/>
              <a:gd name="connsiteY1" fmla="*/ 469395 h 1811599"/>
              <a:gd name="connsiteX2" fmla="*/ 2828170 w 2889213"/>
              <a:gd name="connsiteY2" fmla="*/ 895281 h 1811599"/>
              <a:gd name="connsiteX3" fmla="*/ 2883834 w 2889213"/>
              <a:gd name="connsiteY3" fmla="*/ 1193615 h 1811599"/>
              <a:gd name="connsiteX4" fmla="*/ 2840612 w 2889213"/>
              <a:gd name="connsiteY4" fmla="*/ 1449135 h 1811599"/>
              <a:gd name="connsiteX5" fmla="*/ 2632493 w 2889213"/>
              <a:gd name="connsiteY5" fmla="*/ 1060062 h 1811599"/>
              <a:gd name="connsiteX6" fmla="*/ 2150164 w 2889213"/>
              <a:gd name="connsiteY6" fmla="*/ 113773 h 1811599"/>
              <a:gd name="connsiteX7" fmla="*/ 1348782 w 2889213"/>
              <a:gd name="connsiteY7" fmla="*/ 0 h 1811599"/>
              <a:gd name="connsiteX8" fmla="*/ 1714668 w 2889213"/>
              <a:gd name="connsiteY8" fmla="*/ 204372 h 1811599"/>
              <a:gd name="connsiteX9" fmla="*/ 1866896 w 2889213"/>
              <a:gd name="connsiteY9" fmla="*/ 462766 h 1811599"/>
              <a:gd name="connsiteX10" fmla="*/ 1973469 w 2889213"/>
              <a:gd name="connsiteY10" fmla="*/ 669299 h 1811599"/>
              <a:gd name="connsiteX11" fmla="*/ 1866010 w 2889213"/>
              <a:gd name="connsiteY11" fmla="*/ 762998 h 1811599"/>
              <a:gd name="connsiteX12" fmla="*/ 2733769 w 2889213"/>
              <a:gd name="connsiteY12" fmla="*/ 1271909 h 1811599"/>
              <a:gd name="connsiteX13" fmla="*/ 2694623 w 2889213"/>
              <a:gd name="connsiteY13" fmla="*/ 1524483 h 1811599"/>
              <a:gd name="connsiteX14" fmla="*/ 2385869 w 2889213"/>
              <a:gd name="connsiteY14" fmla="*/ 1470403 h 1811599"/>
              <a:gd name="connsiteX15" fmla="*/ 2214278 w 2889213"/>
              <a:gd name="connsiteY15" fmla="*/ 1811553 h 1811599"/>
              <a:gd name="connsiteX16" fmla="*/ 2074819 w 2889213"/>
              <a:gd name="connsiteY16" fmla="*/ 1450562 h 1811599"/>
              <a:gd name="connsiteX17" fmla="*/ 1739085 w 2889213"/>
              <a:gd name="connsiteY17" fmla="*/ 1756177 h 1811599"/>
              <a:gd name="connsiteX18" fmla="*/ 1648664 w 2889213"/>
              <a:gd name="connsiteY18" fmla="*/ 1466917 h 1811599"/>
              <a:gd name="connsiteX19" fmla="*/ 1376671 w 2889213"/>
              <a:gd name="connsiteY19" fmla="*/ 1585086 h 1811599"/>
              <a:gd name="connsiteX20" fmla="*/ 1415819 w 2889213"/>
              <a:gd name="connsiteY20" fmla="*/ 1219713 h 1811599"/>
              <a:gd name="connsiteX21" fmla="*/ 665501 w 2889213"/>
              <a:gd name="connsiteY21" fmla="*/ 1160992 h 1811599"/>
              <a:gd name="connsiteX22" fmla="*/ 0 w 2889213"/>
              <a:gd name="connsiteY22" fmla="*/ 1010928 h 1811599"/>
              <a:gd name="connsiteX23" fmla="*/ 13050 w 2889213"/>
              <a:gd name="connsiteY23" fmla="*/ 169268 h 1811599"/>
              <a:gd name="connsiteX24" fmla="*/ 1348782 w 2889213"/>
              <a:gd name="connsiteY24" fmla="*/ 0 h 1811599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9213" h="1811553">
                <a:moveTo>
                  <a:pt x="2150164" y="113773"/>
                </a:moveTo>
                <a:lnTo>
                  <a:pt x="2655476" y="469395"/>
                </a:lnTo>
                <a:cubicBezTo>
                  <a:pt x="2724937" y="612627"/>
                  <a:pt x="2790110" y="774578"/>
                  <a:pt x="2828170" y="895281"/>
                </a:cubicBezTo>
                <a:cubicBezTo>
                  <a:pt x="2845006" y="1009922"/>
                  <a:pt x="2872906" y="1094971"/>
                  <a:pt x="2883834" y="1193615"/>
                </a:cubicBezTo>
                <a:cubicBezTo>
                  <a:pt x="2898597" y="1276508"/>
                  <a:pt x="2882583" y="1383685"/>
                  <a:pt x="2840612" y="1449135"/>
                </a:cubicBezTo>
                <a:cubicBezTo>
                  <a:pt x="2801112" y="1388173"/>
                  <a:pt x="2764708" y="1276910"/>
                  <a:pt x="2632493" y="1060062"/>
                </a:cubicBezTo>
                <a:cubicBezTo>
                  <a:pt x="2521003" y="837054"/>
                  <a:pt x="2268591" y="370791"/>
                  <a:pt x="2150164" y="113773"/>
                </a:cubicBezTo>
                <a:close/>
                <a:moveTo>
                  <a:pt x="1348782" y="0"/>
                </a:moveTo>
                <a:cubicBezTo>
                  <a:pt x="1445338" y="154432"/>
                  <a:pt x="1639668" y="165874"/>
                  <a:pt x="1714668" y="204372"/>
                </a:cubicBezTo>
                <a:cubicBezTo>
                  <a:pt x="1723722" y="285320"/>
                  <a:pt x="1831199" y="402612"/>
                  <a:pt x="1866896" y="462766"/>
                </a:cubicBezTo>
                <a:cubicBezTo>
                  <a:pt x="1913125" y="544588"/>
                  <a:pt x="1935949" y="596454"/>
                  <a:pt x="1973469" y="669299"/>
                </a:cubicBezTo>
                <a:cubicBezTo>
                  <a:pt x="1909251" y="682689"/>
                  <a:pt x="1863715" y="712895"/>
                  <a:pt x="1866010" y="762998"/>
                </a:cubicBezTo>
                <a:cubicBezTo>
                  <a:pt x="1884495" y="971782"/>
                  <a:pt x="2517373" y="1008755"/>
                  <a:pt x="2733769" y="1271909"/>
                </a:cubicBezTo>
                <a:cubicBezTo>
                  <a:pt x="2839248" y="1365427"/>
                  <a:pt x="2779441" y="1512521"/>
                  <a:pt x="2694623" y="1524483"/>
                </a:cubicBezTo>
                <a:cubicBezTo>
                  <a:pt x="2575007" y="1522308"/>
                  <a:pt x="2538107" y="1485627"/>
                  <a:pt x="2385869" y="1470403"/>
                </a:cubicBezTo>
                <a:cubicBezTo>
                  <a:pt x="2333676" y="1639614"/>
                  <a:pt x="2280982" y="1755416"/>
                  <a:pt x="2214278" y="1811553"/>
                </a:cubicBezTo>
                <a:cubicBezTo>
                  <a:pt x="2147576" y="1804531"/>
                  <a:pt x="2033271" y="1685187"/>
                  <a:pt x="2074819" y="1450562"/>
                </a:cubicBezTo>
                <a:cubicBezTo>
                  <a:pt x="1992109" y="1541380"/>
                  <a:pt x="1856720" y="1716561"/>
                  <a:pt x="1739085" y="1756177"/>
                </a:cubicBezTo>
                <a:cubicBezTo>
                  <a:pt x="1647742" y="1688758"/>
                  <a:pt x="1625791" y="1561162"/>
                  <a:pt x="1648664" y="1466917"/>
                </a:cubicBezTo>
                <a:cubicBezTo>
                  <a:pt x="1575908" y="1517602"/>
                  <a:pt x="1475987" y="1575732"/>
                  <a:pt x="1376671" y="1585086"/>
                </a:cubicBezTo>
                <a:cubicBezTo>
                  <a:pt x="1265755" y="1421973"/>
                  <a:pt x="1344050" y="1304532"/>
                  <a:pt x="1415819" y="1219713"/>
                </a:cubicBezTo>
                <a:cubicBezTo>
                  <a:pt x="1106992" y="1284958"/>
                  <a:pt x="922130" y="1226237"/>
                  <a:pt x="665501" y="1160992"/>
                </a:cubicBezTo>
                <a:cubicBezTo>
                  <a:pt x="467591" y="1128369"/>
                  <a:pt x="282729" y="1004403"/>
                  <a:pt x="0" y="1010928"/>
                </a:cubicBezTo>
                <a:lnTo>
                  <a:pt x="13050" y="169268"/>
                </a:lnTo>
                <a:cubicBezTo>
                  <a:pt x="722590" y="234513"/>
                  <a:pt x="1132701" y="28762"/>
                  <a:pt x="134878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Oval 49"/>
          <p:cNvSpPr/>
          <p:nvPr/>
        </p:nvSpPr>
        <p:spPr>
          <a:xfrm>
            <a:off x="4399105" y="141337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399105" y="2272135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4399105" y="311375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071895" y="1536566"/>
            <a:ext cx="3672408" cy="560296"/>
            <a:chOff x="803640" y="3362835"/>
            <a:chExt cx="2059657" cy="560296"/>
          </a:xfrm>
        </p:grpSpPr>
        <p:sp>
          <p:nvSpPr>
            <p:cNvPr id="54" name="TextBox 53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Pjesma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071895" y="2395327"/>
            <a:ext cx="3672408" cy="560296"/>
            <a:chOff x="803640" y="3362835"/>
            <a:chExt cx="2059657" cy="560296"/>
          </a:xfrm>
        </p:grpSpPr>
        <p:sp>
          <p:nvSpPr>
            <p:cNvPr id="57" name="TextBox 56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Priča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071895" y="3236946"/>
            <a:ext cx="3672408" cy="560296"/>
            <a:chOff x="803640" y="3362835"/>
            <a:chExt cx="2059657" cy="560296"/>
          </a:xfrm>
        </p:grpSpPr>
        <p:sp>
          <p:nvSpPr>
            <p:cNvPr id="60" name="TextBox 59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Dnevnik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365701" y="147057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365701" y="2329335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65701" y="317095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071894" y="4087136"/>
            <a:ext cx="3835267" cy="560296"/>
            <a:chOff x="803640" y="3362835"/>
            <a:chExt cx="2059657" cy="560296"/>
          </a:xfrm>
        </p:grpSpPr>
        <p:sp>
          <p:nvSpPr>
            <p:cNvPr id="66" name="TextBox 65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Haiku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8" name="Oval 67"/>
          <p:cNvSpPr/>
          <p:nvPr/>
        </p:nvSpPr>
        <p:spPr>
          <a:xfrm>
            <a:off x="4399105" y="3963944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65701" y="402114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098" name="Picture 2" descr="Kreativno pisanje Montenesoft - Home | Facebook">
            <a:extLst>
              <a:ext uri="{FF2B5EF4-FFF2-40B4-BE49-F238E27FC236}">
                <a16:creationId xmlns:a16="http://schemas.microsoft.com/office/drawing/2014/main" id="{6E9A6DFD-BA92-4524-B4EE-17F44CD0CA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23"/>
          <a:stretch/>
        </p:blipFill>
        <p:spPr bwMode="auto">
          <a:xfrm>
            <a:off x="2142960" y="1064095"/>
            <a:ext cx="2143125" cy="167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BD3F44B3-0CBB-4128-96DB-E7C673888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43819"/>
            <a:ext cx="2204864" cy="1653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E35430EA-38BD-4A77-91A6-D24C9EAF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09" y="3004363"/>
            <a:ext cx="1471613" cy="149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ovezana slika">
            <a:extLst>
              <a:ext uri="{FF2B5EF4-FFF2-40B4-BE49-F238E27FC236}">
                <a16:creationId xmlns:a16="http://schemas.microsoft.com/office/drawing/2014/main" id="{7114A36F-40D2-4CC2-A723-EDB0D3A17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045" y="2935777"/>
            <a:ext cx="1471613" cy="175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Povezana slika">
            <a:extLst>
              <a:ext uri="{FF2B5EF4-FFF2-40B4-BE49-F238E27FC236}">
                <a16:creationId xmlns:a16="http://schemas.microsoft.com/office/drawing/2014/main" id="{A2E46B94-5A36-4BDE-98B4-A571B2C2F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841" y="3145718"/>
            <a:ext cx="2241598" cy="1636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727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Origami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816309"/>
            <a:ext cx="9144000" cy="288032"/>
          </a:xfrm>
        </p:spPr>
        <p:txBody>
          <a:bodyPr/>
          <a:lstStyle/>
          <a:p>
            <a:r>
              <a:rPr lang="hr-HR" dirty="0">
                <a:sym typeface="Wingdings" panose="05000000000000000000" pitchFamily="2" charset="2"/>
              </a:rPr>
              <a:t>                           </a:t>
            </a:r>
            <a:r>
              <a:rPr lang="hr-HR" dirty="0"/>
              <a:t>tradicionalna japanska vještina kreiranja modela od papira</a:t>
            </a:r>
          </a:p>
        </p:txBody>
      </p:sp>
      <p:sp>
        <p:nvSpPr>
          <p:cNvPr id="50" name="Oval 49"/>
          <p:cNvSpPr/>
          <p:nvPr/>
        </p:nvSpPr>
        <p:spPr>
          <a:xfrm>
            <a:off x="4399105" y="141337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399105" y="2272135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4399105" y="311375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076056" y="1328925"/>
            <a:ext cx="3672408" cy="560296"/>
            <a:chOff x="803640" y="3362835"/>
            <a:chExt cx="2059657" cy="560296"/>
          </a:xfrm>
        </p:grpSpPr>
        <p:sp>
          <p:nvSpPr>
            <p:cNvPr id="54" name="TextBox 53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Ždral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076056" y="2187686"/>
            <a:ext cx="3672408" cy="560296"/>
            <a:chOff x="803640" y="3362835"/>
            <a:chExt cx="2059657" cy="560296"/>
          </a:xfrm>
        </p:grpSpPr>
        <p:sp>
          <p:nvSpPr>
            <p:cNvPr id="57" name="TextBox 56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Leptir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076056" y="3029305"/>
            <a:ext cx="3672408" cy="560296"/>
            <a:chOff x="803640" y="3362835"/>
            <a:chExt cx="2059657" cy="560296"/>
          </a:xfrm>
        </p:grpSpPr>
        <p:sp>
          <p:nvSpPr>
            <p:cNvPr id="60" name="TextBox 59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Srce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365701" y="147057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365701" y="2329335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65701" y="317095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4965928" y="3877222"/>
            <a:ext cx="3835267" cy="560296"/>
            <a:chOff x="803640" y="3362835"/>
            <a:chExt cx="2059657" cy="560296"/>
          </a:xfrm>
        </p:grpSpPr>
        <p:sp>
          <p:nvSpPr>
            <p:cNvPr id="66" name="TextBox 65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Pravokutnik 13">
            <a:extLst>
              <a:ext uri="{FF2B5EF4-FFF2-40B4-BE49-F238E27FC236}">
                <a16:creationId xmlns:a16="http://schemas.microsoft.com/office/drawing/2014/main" id="{78AA870B-F561-430F-91AC-089D5DAB8A7B}"/>
              </a:ext>
            </a:extLst>
          </p:cNvPr>
          <p:cNvSpPr/>
          <p:nvPr/>
        </p:nvSpPr>
        <p:spPr>
          <a:xfrm>
            <a:off x="5076054" y="2440355"/>
            <a:ext cx="3528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dirty="0">
                <a:hlinkClick r:id="rId2"/>
              </a:rPr>
              <a:t>https://www.youtube.com/watch?v=cZdO2e8K29o</a:t>
            </a:r>
            <a:endParaRPr lang="hr-HR" sz="1000" dirty="0"/>
          </a:p>
          <a:p>
            <a:endParaRPr lang="hr-HR" sz="1000" dirty="0"/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CEE411ED-3E65-481D-BB65-BC312B5860D0}"/>
              </a:ext>
            </a:extLst>
          </p:cNvPr>
          <p:cNvSpPr/>
          <p:nvPr/>
        </p:nvSpPr>
        <p:spPr>
          <a:xfrm>
            <a:off x="5109460" y="334338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000" dirty="0">
                <a:hlinkClick r:id="rId3"/>
              </a:rPr>
              <a:t>https://www.youtube.com/watch?v=Z-BIL6p1Te8</a:t>
            </a:r>
            <a:endParaRPr lang="hr-HR" sz="1000" dirty="0"/>
          </a:p>
          <a:p>
            <a:endParaRPr lang="hr-HR" sz="1000" dirty="0"/>
          </a:p>
        </p:txBody>
      </p:sp>
      <p:sp>
        <p:nvSpPr>
          <p:cNvPr id="17" name="Pravokutnik 16">
            <a:extLst>
              <a:ext uri="{FF2B5EF4-FFF2-40B4-BE49-F238E27FC236}">
                <a16:creationId xmlns:a16="http://schemas.microsoft.com/office/drawing/2014/main" id="{68740EF8-3450-4E07-BC32-D422C87A2CD4}"/>
              </a:ext>
            </a:extLst>
          </p:cNvPr>
          <p:cNvSpPr/>
          <p:nvPr/>
        </p:nvSpPr>
        <p:spPr>
          <a:xfrm>
            <a:off x="5076054" y="163670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000" dirty="0">
                <a:hlinkClick r:id="rId4"/>
              </a:rPr>
              <a:t>https://www.youtube.com/watch?v=CjFZ9sbo8xM</a:t>
            </a:r>
            <a:endParaRPr lang="hr-HR" sz="1000" dirty="0"/>
          </a:p>
        </p:txBody>
      </p:sp>
      <p:pic>
        <p:nvPicPr>
          <p:cNvPr id="16386" name="Picture 2" descr="Tisuću ždralova | Profil Klett">
            <a:extLst>
              <a:ext uri="{FF2B5EF4-FFF2-40B4-BE49-F238E27FC236}">
                <a16:creationId xmlns:a16="http://schemas.microsoft.com/office/drawing/2014/main" id="{59B8D8C2-1F71-43FA-8A49-398CC6A45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236" y="1223673"/>
            <a:ext cx="2254641" cy="134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Povezana slika">
            <a:extLst>
              <a:ext uri="{FF2B5EF4-FFF2-40B4-BE49-F238E27FC236}">
                <a16:creationId xmlns:a16="http://schemas.microsoft.com/office/drawing/2014/main" id="{4AF13EF4-D481-4263-810A-AA07EDCFF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0" y="2692042"/>
            <a:ext cx="3603505" cy="223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id="{6281A89F-8C19-45EE-861C-02B1B7D3D6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0"/>
          <a:stretch/>
        </p:blipFill>
        <p:spPr bwMode="auto">
          <a:xfrm>
            <a:off x="193994" y="776728"/>
            <a:ext cx="1777061" cy="174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>
            <a:extLst>
              <a:ext uri="{FF2B5EF4-FFF2-40B4-BE49-F238E27FC236}">
                <a16:creationId xmlns:a16="http://schemas.microsoft.com/office/drawing/2014/main" id="{974786E4-0AF6-400A-9D69-8A846D59C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090" y="3824386"/>
            <a:ext cx="1089153" cy="102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Povezana slika">
            <a:extLst>
              <a:ext uri="{FF2B5EF4-FFF2-40B4-BE49-F238E27FC236}">
                <a16:creationId xmlns:a16="http://schemas.microsoft.com/office/drawing/2014/main" id="{6FCB3224-4A56-4D67-AFA1-9AB366E11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59838" y="238215"/>
            <a:ext cx="1279587" cy="853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Pravokutnik 30">
            <a:extLst>
              <a:ext uri="{FF2B5EF4-FFF2-40B4-BE49-F238E27FC236}">
                <a16:creationId xmlns:a16="http://schemas.microsoft.com/office/drawing/2014/main" id="{4567F38C-B380-4C42-A771-4BC0C039D837}"/>
              </a:ext>
            </a:extLst>
          </p:cNvPr>
          <p:cNvSpPr/>
          <p:nvPr/>
        </p:nvSpPr>
        <p:spPr>
          <a:xfrm>
            <a:off x="5137033" y="400231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000" dirty="0">
                <a:hlinkClick r:id="rId10"/>
              </a:rPr>
              <a:t>https://www.easypeasyandfun.com/easy-origami-for-kids/</a:t>
            </a:r>
            <a:endParaRPr lang="hr-HR" sz="1000" dirty="0"/>
          </a:p>
        </p:txBody>
      </p:sp>
    </p:spTree>
    <p:extLst>
      <p:ext uri="{BB962C8B-B14F-4D97-AF65-F5344CB8AC3E}">
        <p14:creationId xmlns:p14="http://schemas.microsoft.com/office/powerpoint/2010/main" val="1727685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Tjelovježba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816309"/>
            <a:ext cx="9144000" cy="288032"/>
          </a:xfrm>
        </p:spPr>
        <p:txBody>
          <a:bodyPr/>
          <a:lstStyle/>
          <a:p>
            <a:r>
              <a:rPr lang="hr-HR" dirty="0">
                <a:sym typeface="Wingdings" panose="05000000000000000000" pitchFamily="2" charset="2"/>
              </a:rPr>
              <a:t>                           </a:t>
            </a:r>
            <a:r>
              <a:rPr lang="hr-HR" dirty="0"/>
              <a:t>fizička aktivnost, pomaže u borbi protiv umora, potiče kreativnost, samopouzdanje</a:t>
            </a:r>
          </a:p>
        </p:txBody>
      </p:sp>
      <p:grpSp>
        <p:nvGrpSpPr>
          <p:cNvPr id="13319" name="Group 13318"/>
          <p:cNvGrpSpPr/>
          <p:nvPr/>
        </p:nvGrpSpPr>
        <p:grpSpPr>
          <a:xfrm rot="19917947">
            <a:off x="923699" y="77991"/>
            <a:ext cx="1159373" cy="2536942"/>
            <a:chOff x="1359132" y="345882"/>
            <a:chExt cx="1966239" cy="4200564"/>
          </a:xfrm>
        </p:grpSpPr>
        <p:grpSp>
          <p:nvGrpSpPr>
            <p:cNvPr id="24" name="Group 23"/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7" name="Rectangle 8"/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2"/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2"/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2"/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18" name="Teardrop 30"/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Trapezoid 24"/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313" name="Freeform 13312"/>
          <p:cNvSpPr/>
          <p:nvPr/>
        </p:nvSpPr>
        <p:spPr>
          <a:xfrm>
            <a:off x="-46928" y="923464"/>
            <a:ext cx="2039891" cy="1307108"/>
          </a:xfrm>
          <a:custGeom>
            <a:avLst/>
            <a:gdLst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70591 w 2896332"/>
              <a:gd name="connsiteY13" fmla="*/ 23329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62971 w 2896332"/>
              <a:gd name="connsiteY13" fmla="*/ 26758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06617 w 2896332"/>
              <a:gd name="connsiteY10" fmla="*/ 176960 h 1871397"/>
              <a:gd name="connsiteX11" fmla="*/ 1962971 w 2896332"/>
              <a:gd name="connsiteY11" fmla="*/ 267583 h 1871397"/>
              <a:gd name="connsiteX12" fmla="*/ 1973469 w 2896332"/>
              <a:gd name="connsiteY12" fmla="*/ 784519 h 1871397"/>
              <a:gd name="connsiteX13" fmla="*/ 1866010 w 2896332"/>
              <a:gd name="connsiteY13" fmla="*/ 878218 h 1871397"/>
              <a:gd name="connsiteX14" fmla="*/ 2733769 w 2896332"/>
              <a:gd name="connsiteY14" fmla="*/ 1387129 h 1871397"/>
              <a:gd name="connsiteX15" fmla="*/ 2694623 w 2896332"/>
              <a:gd name="connsiteY15" fmla="*/ 1674208 h 1871397"/>
              <a:gd name="connsiteX16" fmla="*/ 2394496 w 2896332"/>
              <a:gd name="connsiteY16" fmla="*/ 1654634 h 1871397"/>
              <a:gd name="connsiteX17" fmla="*/ 2023060 w 2896332"/>
              <a:gd name="connsiteY17" fmla="*/ 1634793 h 1871397"/>
              <a:gd name="connsiteX18" fmla="*/ 1739085 w 2896332"/>
              <a:gd name="connsiteY18" fmla="*/ 1871397 h 1871397"/>
              <a:gd name="connsiteX19" fmla="*/ 1648664 w 2896332"/>
              <a:gd name="connsiteY19" fmla="*/ 1582137 h 1871397"/>
              <a:gd name="connsiteX20" fmla="*/ 1376671 w 2896332"/>
              <a:gd name="connsiteY20" fmla="*/ 1700306 h 1871397"/>
              <a:gd name="connsiteX21" fmla="*/ 1415819 w 2896332"/>
              <a:gd name="connsiteY21" fmla="*/ 1334933 h 1871397"/>
              <a:gd name="connsiteX22" fmla="*/ 665501 w 2896332"/>
              <a:gd name="connsiteY22" fmla="*/ 1276212 h 1871397"/>
              <a:gd name="connsiteX23" fmla="*/ 0 w 2896332"/>
              <a:gd name="connsiteY23" fmla="*/ 1126148 h 1871397"/>
              <a:gd name="connsiteX24" fmla="*/ 13050 w 2896332"/>
              <a:gd name="connsiteY24" fmla="*/ 284488 h 1871397"/>
              <a:gd name="connsiteX25" fmla="*/ 1898646 w 2896332"/>
              <a:gd name="connsiteY25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74819 w 2896332"/>
              <a:gd name="connsiteY16" fmla="*/ 1565782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8202 h 1872827"/>
              <a:gd name="connsiteX1" fmla="*/ 2655476 w 2896332"/>
              <a:gd name="connsiteY1" fmla="*/ 586045 h 1872827"/>
              <a:gd name="connsiteX2" fmla="*/ 2828170 w 2896332"/>
              <a:gd name="connsiteY2" fmla="*/ 1011931 h 1872827"/>
              <a:gd name="connsiteX3" fmla="*/ 2883834 w 2896332"/>
              <a:gd name="connsiteY3" fmla="*/ 1310265 h 1872827"/>
              <a:gd name="connsiteX4" fmla="*/ 2799743 w 2896332"/>
              <a:gd name="connsiteY4" fmla="*/ 1673528 h 1872827"/>
              <a:gd name="connsiteX5" fmla="*/ 2521033 w 2896332"/>
              <a:gd name="connsiteY5" fmla="*/ 1161851 h 1872827"/>
              <a:gd name="connsiteX6" fmla="*/ 2514265 w 2896332"/>
              <a:gd name="connsiteY6" fmla="*/ 468202 h 1872827"/>
              <a:gd name="connsiteX7" fmla="*/ 1898646 w 2896332"/>
              <a:gd name="connsiteY7" fmla="*/ 1476 h 1872827"/>
              <a:gd name="connsiteX8" fmla="*/ 1906617 w 2896332"/>
              <a:gd name="connsiteY8" fmla="*/ 178390 h 1872827"/>
              <a:gd name="connsiteX9" fmla="*/ 1962971 w 2896332"/>
              <a:gd name="connsiteY9" fmla="*/ 269013 h 1872827"/>
              <a:gd name="connsiteX10" fmla="*/ 1973469 w 2896332"/>
              <a:gd name="connsiteY10" fmla="*/ 785949 h 1872827"/>
              <a:gd name="connsiteX11" fmla="*/ 1866010 w 2896332"/>
              <a:gd name="connsiteY11" fmla="*/ 879648 h 1872827"/>
              <a:gd name="connsiteX12" fmla="*/ 2733769 w 2896332"/>
              <a:gd name="connsiteY12" fmla="*/ 1388559 h 1872827"/>
              <a:gd name="connsiteX13" fmla="*/ 2694623 w 2896332"/>
              <a:gd name="connsiteY13" fmla="*/ 1641133 h 1872827"/>
              <a:gd name="connsiteX14" fmla="*/ 2385869 w 2896332"/>
              <a:gd name="connsiteY14" fmla="*/ 1587053 h 1872827"/>
              <a:gd name="connsiteX15" fmla="*/ 2074819 w 2896332"/>
              <a:gd name="connsiteY15" fmla="*/ 1567212 h 1872827"/>
              <a:gd name="connsiteX16" fmla="*/ 1739085 w 2896332"/>
              <a:gd name="connsiteY16" fmla="*/ 1872827 h 1872827"/>
              <a:gd name="connsiteX17" fmla="*/ 1648664 w 2896332"/>
              <a:gd name="connsiteY17" fmla="*/ 1583567 h 1872827"/>
              <a:gd name="connsiteX18" fmla="*/ 1376671 w 2896332"/>
              <a:gd name="connsiteY18" fmla="*/ 1701736 h 1872827"/>
              <a:gd name="connsiteX19" fmla="*/ 1415819 w 2896332"/>
              <a:gd name="connsiteY19" fmla="*/ 1336363 h 1872827"/>
              <a:gd name="connsiteX20" fmla="*/ 665501 w 2896332"/>
              <a:gd name="connsiteY20" fmla="*/ 1277642 h 1872827"/>
              <a:gd name="connsiteX21" fmla="*/ 0 w 2896332"/>
              <a:gd name="connsiteY21" fmla="*/ 1127578 h 1872827"/>
              <a:gd name="connsiteX22" fmla="*/ 13050 w 2896332"/>
              <a:gd name="connsiteY22" fmla="*/ 285918 h 1872827"/>
              <a:gd name="connsiteX23" fmla="*/ 1898646 w 2896332"/>
              <a:gd name="connsiteY23" fmla="*/ 1476 h 187282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87909 w 2896332"/>
              <a:gd name="connsiteY5" fmla="*/ 1152990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6332"/>
              <a:gd name="connsiteY0" fmla="*/ 251285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09609 w 2896332"/>
              <a:gd name="connsiteY6" fmla="*/ 251285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4163"/>
              <a:gd name="connsiteY0" fmla="*/ 251285 h 1871397"/>
              <a:gd name="connsiteX1" fmla="*/ 2655476 w 2894163"/>
              <a:gd name="connsiteY1" fmla="*/ 584615 h 1871397"/>
              <a:gd name="connsiteX2" fmla="*/ 2828170 w 2894163"/>
              <a:gd name="connsiteY2" fmla="*/ 1010501 h 1871397"/>
              <a:gd name="connsiteX3" fmla="*/ 2883834 w 2894163"/>
              <a:gd name="connsiteY3" fmla="*/ 1308835 h 1871397"/>
              <a:gd name="connsiteX4" fmla="*/ 2792313 w 2894163"/>
              <a:gd name="connsiteY4" fmla="*/ 1690675 h 1871397"/>
              <a:gd name="connsiteX5" fmla="*/ 2651069 w 2894163"/>
              <a:gd name="connsiteY5" fmla="*/ 1156706 h 1871397"/>
              <a:gd name="connsiteX6" fmla="*/ 2209609 w 2894163"/>
              <a:gd name="connsiteY6" fmla="*/ 251285 h 1871397"/>
              <a:gd name="connsiteX7" fmla="*/ 1898646 w 2894163"/>
              <a:gd name="connsiteY7" fmla="*/ 46 h 1871397"/>
              <a:gd name="connsiteX8" fmla="*/ 1941303 w 2894163"/>
              <a:gd name="connsiteY8" fmla="*/ 293585 h 1871397"/>
              <a:gd name="connsiteX9" fmla="*/ 1974640 w 2894163"/>
              <a:gd name="connsiteY9" fmla="*/ 533402 h 1871397"/>
              <a:gd name="connsiteX10" fmla="*/ 1973469 w 2894163"/>
              <a:gd name="connsiteY10" fmla="*/ 784519 h 1871397"/>
              <a:gd name="connsiteX11" fmla="*/ 1866010 w 2894163"/>
              <a:gd name="connsiteY11" fmla="*/ 878218 h 1871397"/>
              <a:gd name="connsiteX12" fmla="*/ 2733769 w 2894163"/>
              <a:gd name="connsiteY12" fmla="*/ 1387129 h 1871397"/>
              <a:gd name="connsiteX13" fmla="*/ 2694623 w 2894163"/>
              <a:gd name="connsiteY13" fmla="*/ 1639703 h 1871397"/>
              <a:gd name="connsiteX14" fmla="*/ 2385869 w 2894163"/>
              <a:gd name="connsiteY14" fmla="*/ 1585623 h 1871397"/>
              <a:gd name="connsiteX15" fmla="*/ 2074819 w 2894163"/>
              <a:gd name="connsiteY15" fmla="*/ 1565782 h 1871397"/>
              <a:gd name="connsiteX16" fmla="*/ 1739085 w 2894163"/>
              <a:gd name="connsiteY16" fmla="*/ 1871397 h 1871397"/>
              <a:gd name="connsiteX17" fmla="*/ 1648664 w 2894163"/>
              <a:gd name="connsiteY17" fmla="*/ 1582137 h 1871397"/>
              <a:gd name="connsiteX18" fmla="*/ 1376671 w 2894163"/>
              <a:gd name="connsiteY18" fmla="*/ 1700306 h 1871397"/>
              <a:gd name="connsiteX19" fmla="*/ 1415819 w 2894163"/>
              <a:gd name="connsiteY19" fmla="*/ 1334933 h 1871397"/>
              <a:gd name="connsiteX20" fmla="*/ 665501 w 2894163"/>
              <a:gd name="connsiteY20" fmla="*/ 1276212 h 1871397"/>
              <a:gd name="connsiteX21" fmla="*/ 0 w 2894163"/>
              <a:gd name="connsiteY21" fmla="*/ 1126148 h 1871397"/>
              <a:gd name="connsiteX22" fmla="*/ 13050 w 2894163"/>
              <a:gd name="connsiteY22" fmla="*/ 284488 h 1871397"/>
              <a:gd name="connsiteX23" fmla="*/ 1898646 w 2894163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51069 w 2889213"/>
              <a:gd name="connsiteY5" fmla="*/ 1156706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228993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150164 w 2889213"/>
              <a:gd name="connsiteY6" fmla="*/ 228993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941303 w 2889213"/>
              <a:gd name="connsiteY8" fmla="*/ 178433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92904 w 2889213"/>
              <a:gd name="connsiteY9" fmla="*/ 459050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48320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56"/>
              <a:gd name="connsiteX1" fmla="*/ 2655476 w 2889213"/>
              <a:gd name="connsiteY1" fmla="*/ 469395 h 1800456"/>
              <a:gd name="connsiteX2" fmla="*/ 2828170 w 2889213"/>
              <a:gd name="connsiteY2" fmla="*/ 895281 h 1800456"/>
              <a:gd name="connsiteX3" fmla="*/ 2883834 w 2889213"/>
              <a:gd name="connsiteY3" fmla="*/ 1193615 h 1800456"/>
              <a:gd name="connsiteX4" fmla="*/ 2840612 w 2889213"/>
              <a:gd name="connsiteY4" fmla="*/ 1449135 h 1800456"/>
              <a:gd name="connsiteX5" fmla="*/ 2632493 w 2889213"/>
              <a:gd name="connsiteY5" fmla="*/ 1060062 h 1800456"/>
              <a:gd name="connsiteX6" fmla="*/ 2150164 w 2889213"/>
              <a:gd name="connsiteY6" fmla="*/ 113773 h 1800456"/>
              <a:gd name="connsiteX7" fmla="*/ 1348782 w 2889213"/>
              <a:gd name="connsiteY7" fmla="*/ 0 h 1800456"/>
              <a:gd name="connsiteX8" fmla="*/ 1714668 w 2889213"/>
              <a:gd name="connsiteY8" fmla="*/ 204372 h 1800456"/>
              <a:gd name="connsiteX9" fmla="*/ 1866896 w 2889213"/>
              <a:gd name="connsiteY9" fmla="*/ 462766 h 1800456"/>
              <a:gd name="connsiteX10" fmla="*/ 1973469 w 2889213"/>
              <a:gd name="connsiteY10" fmla="*/ 669299 h 1800456"/>
              <a:gd name="connsiteX11" fmla="*/ 1866010 w 2889213"/>
              <a:gd name="connsiteY11" fmla="*/ 762998 h 1800456"/>
              <a:gd name="connsiteX12" fmla="*/ 2733769 w 2889213"/>
              <a:gd name="connsiteY12" fmla="*/ 1271909 h 1800456"/>
              <a:gd name="connsiteX13" fmla="*/ 2694623 w 2889213"/>
              <a:gd name="connsiteY13" fmla="*/ 1524483 h 1800456"/>
              <a:gd name="connsiteX14" fmla="*/ 2385869 w 2889213"/>
              <a:gd name="connsiteY14" fmla="*/ 1470403 h 1800456"/>
              <a:gd name="connsiteX15" fmla="*/ 2191986 w 2889213"/>
              <a:gd name="connsiteY15" fmla="*/ 1800407 h 1800456"/>
              <a:gd name="connsiteX16" fmla="*/ 2074819 w 2889213"/>
              <a:gd name="connsiteY16" fmla="*/ 1450562 h 1800456"/>
              <a:gd name="connsiteX17" fmla="*/ 1739085 w 2889213"/>
              <a:gd name="connsiteY17" fmla="*/ 1756177 h 1800456"/>
              <a:gd name="connsiteX18" fmla="*/ 1648664 w 2889213"/>
              <a:gd name="connsiteY18" fmla="*/ 1466917 h 1800456"/>
              <a:gd name="connsiteX19" fmla="*/ 1376671 w 2889213"/>
              <a:gd name="connsiteY19" fmla="*/ 1585086 h 1800456"/>
              <a:gd name="connsiteX20" fmla="*/ 1415819 w 2889213"/>
              <a:gd name="connsiteY20" fmla="*/ 1219713 h 1800456"/>
              <a:gd name="connsiteX21" fmla="*/ 665501 w 2889213"/>
              <a:gd name="connsiteY21" fmla="*/ 1160992 h 1800456"/>
              <a:gd name="connsiteX22" fmla="*/ 0 w 2889213"/>
              <a:gd name="connsiteY22" fmla="*/ 1010928 h 1800456"/>
              <a:gd name="connsiteX23" fmla="*/ 13050 w 2889213"/>
              <a:gd name="connsiteY23" fmla="*/ 169268 h 1800456"/>
              <a:gd name="connsiteX24" fmla="*/ 1348782 w 2889213"/>
              <a:gd name="connsiteY24" fmla="*/ 0 h 1800456"/>
              <a:gd name="connsiteX0" fmla="*/ 2150164 w 2889213"/>
              <a:gd name="connsiteY0" fmla="*/ 113773 h 1811599"/>
              <a:gd name="connsiteX1" fmla="*/ 2655476 w 2889213"/>
              <a:gd name="connsiteY1" fmla="*/ 469395 h 1811599"/>
              <a:gd name="connsiteX2" fmla="*/ 2828170 w 2889213"/>
              <a:gd name="connsiteY2" fmla="*/ 895281 h 1811599"/>
              <a:gd name="connsiteX3" fmla="*/ 2883834 w 2889213"/>
              <a:gd name="connsiteY3" fmla="*/ 1193615 h 1811599"/>
              <a:gd name="connsiteX4" fmla="*/ 2840612 w 2889213"/>
              <a:gd name="connsiteY4" fmla="*/ 1449135 h 1811599"/>
              <a:gd name="connsiteX5" fmla="*/ 2632493 w 2889213"/>
              <a:gd name="connsiteY5" fmla="*/ 1060062 h 1811599"/>
              <a:gd name="connsiteX6" fmla="*/ 2150164 w 2889213"/>
              <a:gd name="connsiteY6" fmla="*/ 113773 h 1811599"/>
              <a:gd name="connsiteX7" fmla="*/ 1348782 w 2889213"/>
              <a:gd name="connsiteY7" fmla="*/ 0 h 1811599"/>
              <a:gd name="connsiteX8" fmla="*/ 1714668 w 2889213"/>
              <a:gd name="connsiteY8" fmla="*/ 204372 h 1811599"/>
              <a:gd name="connsiteX9" fmla="*/ 1866896 w 2889213"/>
              <a:gd name="connsiteY9" fmla="*/ 462766 h 1811599"/>
              <a:gd name="connsiteX10" fmla="*/ 1973469 w 2889213"/>
              <a:gd name="connsiteY10" fmla="*/ 669299 h 1811599"/>
              <a:gd name="connsiteX11" fmla="*/ 1866010 w 2889213"/>
              <a:gd name="connsiteY11" fmla="*/ 762998 h 1811599"/>
              <a:gd name="connsiteX12" fmla="*/ 2733769 w 2889213"/>
              <a:gd name="connsiteY12" fmla="*/ 1271909 h 1811599"/>
              <a:gd name="connsiteX13" fmla="*/ 2694623 w 2889213"/>
              <a:gd name="connsiteY13" fmla="*/ 1524483 h 1811599"/>
              <a:gd name="connsiteX14" fmla="*/ 2385869 w 2889213"/>
              <a:gd name="connsiteY14" fmla="*/ 1470403 h 1811599"/>
              <a:gd name="connsiteX15" fmla="*/ 2214278 w 2889213"/>
              <a:gd name="connsiteY15" fmla="*/ 1811553 h 1811599"/>
              <a:gd name="connsiteX16" fmla="*/ 2074819 w 2889213"/>
              <a:gd name="connsiteY16" fmla="*/ 1450562 h 1811599"/>
              <a:gd name="connsiteX17" fmla="*/ 1739085 w 2889213"/>
              <a:gd name="connsiteY17" fmla="*/ 1756177 h 1811599"/>
              <a:gd name="connsiteX18" fmla="*/ 1648664 w 2889213"/>
              <a:gd name="connsiteY18" fmla="*/ 1466917 h 1811599"/>
              <a:gd name="connsiteX19" fmla="*/ 1376671 w 2889213"/>
              <a:gd name="connsiteY19" fmla="*/ 1585086 h 1811599"/>
              <a:gd name="connsiteX20" fmla="*/ 1415819 w 2889213"/>
              <a:gd name="connsiteY20" fmla="*/ 1219713 h 1811599"/>
              <a:gd name="connsiteX21" fmla="*/ 665501 w 2889213"/>
              <a:gd name="connsiteY21" fmla="*/ 1160992 h 1811599"/>
              <a:gd name="connsiteX22" fmla="*/ 0 w 2889213"/>
              <a:gd name="connsiteY22" fmla="*/ 1010928 h 1811599"/>
              <a:gd name="connsiteX23" fmla="*/ 13050 w 2889213"/>
              <a:gd name="connsiteY23" fmla="*/ 169268 h 1811599"/>
              <a:gd name="connsiteX24" fmla="*/ 1348782 w 2889213"/>
              <a:gd name="connsiteY24" fmla="*/ 0 h 1811599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9213" h="1811553">
                <a:moveTo>
                  <a:pt x="2150164" y="113773"/>
                </a:moveTo>
                <a:lnTo>
                  <a:pt x="2655476" y="469395"/>
                </a:lnTo>
                <a:cubicBezTo>
                  <a:pt x="2724937" y="612627"/>
                  <a:pt x="2790110" y="774578"/>
                  <a:pt x="2828170" y="895281"/>
                </a:cubicBezTo>
                <a:cubicBezTo>
                  <a:pt x="2845006" y="1009922"/>
                  <a:pt x="2872906" y="1094971"/>
                  <a:pt x="2883834" y="1193615"/>
                </a:cubicBezTo>
                <a:cubicBezTo>
                  <a:pt x="2898597" y="1276508"/>
                  <a:pt x="2882583" y="1383685"/>
                  <a:pt x="2840612" y="1449135"/>
                </a:cubicBezTo>
                <a:cubicBezTo>
                  <a:pt x="2801112" y="1388173"/>
                  <a:pt x="2764708" y="1276910"/>
                  <a:pt x="2632493" y="1060062"/>
                </a:cubicBezTo>
                <a:cubicBezTo>
                  <a:pt x="2521003" y="837054"/>
                  <a:pt x="2268591" y="370791"/>
                  <a:pt x="2150164" y="113773"/>
                </a:cubicBezTo>
                <a:close/>
                <a:moveTo>
                  <a:pt x="1348782" y="0"/>
                </a:moveTo>
                <a:cubicBezTo>
                  <a:pt x="1445338" y="154432"/>
                  <a:pt x="1639668" y="165874"/>
                  <a:pt x="1714668" y="204372"/>
                </a:cubicBezTo>
                <a:cubicBezTo>
                  <a:pt x="1723722" y="285320"/>
                  <a:pt x="1831199" y="402612"/>
                  <a:pt x="1866896" y="462766"/>
                </a:cubicBezTo>
                <a:cubicBezTo>
                  <a:pt x="1913125" y="544588"/>
                  <a:pt x="1935949" y="596454"/>
                  <a:pt x="1973469" y="669299"/>
                </a:cubicBezTo>
                <a:cubicBezTo>
                  <a:pt x="1909251" y="682689"/>
                  <a:pt x="1863715" y="712895"/>
                  <a:pt x="1866010" y="762998"/>
                </a:cubicBezTo>
                <a:cubicBezTo>
                  <a:pt x="1884495" y="971782"/>
                  <a:pt x="2517373" y="1008755"/>
                  <a:pt x="2733769" y="1271909"/>
                </a:cubicBezTo>
                <a:cubicBezTo>
                  <a:pt x="2839248" y="1365427"/>
                  <a:pt x="2779441" y="1512521"/>
                  <a:pt x="2694623" y="1524483"/>
                </a:cubicBezTo>
                <a:cubicBezTo>
                  <a:pt x="2575007" y="1522308"/>
                  <a:pt x="2538107" y="1485627"/>
                  <a:pt x="2385869" y="1470403"/>
                </a:cubicBezTo>
                <a:cubicBezTo>
                  <a:pt x="2333676" y="1639614"/>
                  <a:pt x="2280982" y="1755416"/>
                  <a:pt x="2214278" y="1811553"/>
                </a:cubicBezTo>
                <a:cubicBezTo>
                  <a:pt x="2147576" y="1804531"/>
                  <a:pt x="2033271" y="1685187"/>
                  <a:pt x="2074819" y="1450562"/>
                </a:cubicBezTo>
                <a:cubicBezTo>
                  <a:pt x="1992109" y="1541380"/>
                  <a:pt x="1856720" y="1716561"/>
                  <a:pt x="1739085" y="1756177"/>
                </a:cubicBezTo>
                <a:cubicBezTo>
                  <a:pt x="1647742" y="1688758"/>
                  <a:pt x="1625791" y="1561162"/>
                  <a:pt x="1648664" y="1466917"/>
                </a:cubicBezTo>
                <a:cubicBezTo>
                  <a:pt x="1575908" y="1517602"/>
                  <a:pt x="1475987" y="1575732"/>
                  <a:pt x="1376671" y="1585086"/>
                </a:cubicBezTo>
                <a:cubicBezTo>
                  <a:pt x="1265755" y="1421973"/>
                  <a:pt x="1344050" y="1304532"/>
                  <a:pt x="1415819" y="1219713"/>
                </a:cubicBezTo>
                <a:cubicBezTo>
                  <a:pt x="1106992" y="1284958"/>
                  <a:pt x="922130" y="1226237"/>
                  <a:pt x="665501" y="1160992"/>
                </a:cubicBezTo>
                <a:cubicBezTo>
                  <a:pt x="467591" y="1128369"/>
                  <a:pt x="282729" y="1004403"/>
                  <a:pt x="0" y="1010928"/>
                </a:cubicBezTo>
                <a:lnTo>
                  <a:pt x="13050" y="169268"/>
                </a:lnTo>
                <a:cubicBezTo>
                  <a:pt x="722590" y="234513"/>
                  <a:pt x="1132701" y="28762"/>
                  <a:pt x="134878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Oval 49"/>
          <p:cNvSpPr/>
          <p:nvPr/>
        </p:nvSpPr>
        <p:spPr>
          <a:xfrm>
            <a:off x="4399105" y="141337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399105" y="2272135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4399105" y="311375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041977" y="1582707"/>
            <a:ext cx="3672408" cy="560296"/>
            <a:chOff x="803640" y="3362835"/>
            <a:chExt cx="2059657" cy="560296"/>
          </a:xfrm>
        </p:grpSpPr>
        <p:sp>
          <p:nvSpPr>
            <p:cNvPr id="54" name="TextBox 53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Rastezanje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041977" y="2441468"/>
            <a:ext cx="3672408" cy="560296"/>
            <a:chOff x="803640" y="3362835"/>
            <a:chExt cx="2059657" cy="560296"/>
          </a:xfrm>
        </p:grpSpPr>
        <p:sp>
          <p:nvSpPr>
            <p:cNvPr id="57" name="TextBox 56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30 </a:t>
              </a:r>
              <a:r>
                <a:rPr lang="hr-HR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day</a:t>
              </a:r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hr-HR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challange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041977" y="3283087"/>
            <a:ext cx="3672408" cy="560296"/>
            <a:chOff x="803640" y="3362835"/>
            <a:chExt cx="2059657" cy="560296"/>
          </a:xfrm>
        </p:grpSpPr>
        <p:sp>
          <p:nvSpPr>
            <p:cNvPr id="60" name="TextBox 59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Aplikacije na mobitelu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365701" y="147057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365701" y="2329335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65701" y="317095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041976" y="4133277"/>
            <a:ext cx="3835267" cy="560296"/>
            <a:chOff x="803640" y="3362835"/>
            <a:chExt cx="2059657" cy="560296"/>
          </a:xfrm>
        </p:grpSpPr>
        <p:sp>
          <p:nvSpPr>
            <p:cNvPr id="66" name="TextBox 65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 min na dan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8" name="Oval 67"/>
          <p:cNvSpPr/>
          <p:nvPr/>
        </p:nvSpPr>
        <p:spPr>
          <a:xfrm>
            <a:off x="4399105" y="3963944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65701" y="402114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5364" name="Picture 4" descr="Povezana slika">
            <a:extLst>
              <a:ext uri="{FF2B5EF4-FFF2-40B4-BE49-F238E27FC236}">
                <a16:creationId xmlns:a16="http://schemas.microsoft.com/office/drawing/2014/main" id="{19BCAAE5-9142-4BA0-A87D-92CB60CB9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783" y="1310237"/>
            <a:ext cx="1796863" cy="317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B46C4D4A-338A-4824-8000-5CF0C821A32D}"/>
              </a:ext>
            </a:extLst>
          </p:cNvPr>
          <p:cNvSpPr/>
          <p:nvPr/>
        </p:nvSpPr>
        <p:spPr>
          <a:xfrm>
            <a:off x="4952512" y="455496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000" dirty="0">
                <a:hlinkClick r:id="rId3"/>
              </a:rPr>
              <a:t>https://www.youtube.com/watch?v=2L2lnxIcNmo</a:t>
            </a:r>
            <a:endParaRPr lang="hr-HR" sz="1000" dirty="0"/>
          </a:p>
        </p:txBody>
      </p:sp>
      <p:pic>
        <p:nvPicPr>
          <p:cNvPr id="15366" name="Picture 6">
            <a:extLst>
              <a:ext uri="{FF2B5EF4-FFF2-40B4-BE49-F238E27FC236}">
                <a16:creationId xmlns:a16="http://schemas.microsoft.com/office/drawing/2014/main" id="{1EBFCBA4-3D33-440A-9A9C-AEB5DF331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69" y="2728063"/>
            <a:ext cx="4082175" cy="206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Povezana slika">
            <a:extLst>
              <a:ext uri="{FF2B5EF4-FFF2-40B4-BE49-F238E27FC236}">
                <a16:creationId xmlns:a16="http://schemas.microsoft.com/office/drawing/2014/main" id="{940FF49E-88AF-4D9E-81C9-8CE983D74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734" y="1399755"/>
            <a:ext cx="1888105" cy="104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431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Naučite nešto novo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816309"/>
            <a:ext cx="9144000" cy="288032"/>
          </a:xfrm>
        </p:spPr>
        <p:txBody>
          <a:bodyPr/>
          <a:lstStyle/>
          <a:p>
            <a:r>
              <a:rPr lang="hr-HR" dirty="0">
                <a:sym typeface="Wingdings" panose="05000000000000000000" pitchFamily="2" charset="2"/>
              </a:rPr>
              <a:t>                           </a:t>
            </a:r>
            <a:r>
              <a:rPr lang="hr-HR" dirty="0"/>
              <a:t>fizička aktivnost, da se malo odmorite od ekrana i pokrenete, opustite i zabavite</a:t>
            </a:r>
          </a:p>
        </p:txBody>
      </p:sp>
      <p:grpSp>
        <p:nvGrpSpPr>
          <p:cNvPr id="13319" name="Group 13318"/>
          <p:cNvGrpSpPr/>
          <p:nvPr/>
        </p:nvGrpSpPr>
        <p:grpSpPr>
          <a:xfrm rot="19917947">
            <a:off x="923699" y="77991"/>
            <a:ext cx="1159373" cy="2536942"/>
            <a:chOff x="1359132" y="345882"/>
            <a:chExt cx="1966239" cy="4200564"/>
          </a:xfrm>
        </p:grpSpPr>
        <p:grpSp>
          <p:nvGrpSpPr>
            <p:cNvPr id="24" name="Group 23"/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7" name="Rectangle 8"/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2"/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2"/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2"/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18" name="Teardrop 30"/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Trapezoid 24"/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313" name="Freeform 13312"/>
          <p:cNvSpPr/>
          <p:nvPr/>
        </p:nvSpPr>
        <p:spPr>
          <a:xfrm>
            <a:off x="-46928" y="923464"/>
            <a:ext cx="2039891" cy="1307108"/>
          </a:xfrm>
          <a:custGeom>
            <a:avLst/>
            <a:gdLst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70591 w 2896332"/>
              <a:gd name="connsiteY13" fmla="*/ 23329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62971 w 2896332"/>
              <a:gd name="connsiteY13" fmla="*/ 26758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06617 w 2896332"/>
              <a:gd name="connsiteY10" fmla="*/ 176960 h 1871397"/>
              <a:gd name="connsiteX11" fmla="*/ 1962971 w 2896332"/>
              <a:gd name="connsiteY11" fmla="*/ 267583 h 1871397"/>
              <a:gd name="connsiteX12" fmla="*/ 1973469 w 2896332"/>
              <a:gd name="connsiteY12" fmla="*/ 784519 h 1871397"/>
              <a:gd name="connsiteX13" fmla="*/ 1866010 w 2896332"/>
              <a:gd name="connsiteY13" fmla="*/ 878218 h 1871397"/>
              <a:gd name="connsiteX14" fmla="*/ 2733769 w 2896332"/>
              <a:gd name="connsiteY14" fmla="*/ 1387129 h 1871397"/>
              <a:gd name="connsiteX15" fmla="*/ 2694623 w 2896332"/>
              <a:gd name="connsiteY15" fmla="*/ 1674208 h 1871397"/>
              <a:gd name="connsiteX16" fmla="*/ 2394496 w 2896332"/>
              <a:gd name="connsiteY16" fmla="*/ 1654634 h 1871397"/>
              <a:gd name="connsiteX17" fmla="*/ 2023060 w 2896332"/>
              <a:gd name="connsiteY17" fmla="*/ 1634793 h 1871397"/>
              <a:gd name="connsiteX18" fmla="*/ 1739085 w 2896332"/>
              <a:gd name="connsiteY18" fmla="*/ 1871397 h 1871397"/>
              <a:gd name="connsiteX19" fmla="*/ 1648664 w 2896332"/>
              <a:gd name="connsiteY19" fmla="*/ 1582137 h 1871397"/>
              <a:gd name="connsiteX20" fmla="*/ 1376671 w 2896332"/>
              <a:gd name="connsiteY20" fmla="*/ 1700306 h 1871397"/>
              <a:gd name="connsiteX21" fmla="*/ 1415819 w 2896332"/>
              <a:gd name="connsiteY21" fmla="*/ 1334933 h 1871397"/>
              <a:gd name="connsiteX22" fmla="*/ 665501 w 2896332"/>
              <a:gd name="connsiteY22" fmla="*/ 1276212 h 1871397"/>
              <a:gd name="connsiteX23" fmla="*/ 0 w 2896332"/>
              <a:gd name="connsiteY23" fmla="*/ 1126148 h 1871397"/>
              <a:gd name="connsiteX24" fmla="*/ 13050 w 2896332"/>
              <a:gd name="connsiteY24" fmla="*/ 284488 h 1871397"/>
              <a:gd name="connsiteX25" fmla="*/ 1898646 w 2896332"/>
              <a:gd name="connsiteY25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74819 w 2896332"/>
              <a:gd name="connsiteY16" fmla="*/ 1565782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8202 h 1872827"/>
              <a:gd name="connsiteX1" fmla="*/ 2655476 w 2896332"/>
              <a:gd name="connsiteY1" fmla="*/ 586045 h 1872827"/>
              <a:gd name="connsiteX2" fmla="*/ 2828170 w 2896332"/>
              <a:gd name="connsiteY2" fmla="*/ 1011931 h 1872827"/>
              <a:gd name="connsiteX3" fmla="*/ 2883834 w 2896332"/>
              <a:gd name="connsiteY3" fmla="*/ 1310265 h 1872827"/>
              <a:gd name="connsiteX4" fmla="*/ 2799743 w 2896332"/>
              <a:gd name="connsiteY4" fmla="*/ 1673528 h 1872827"/>
              <a:gd name="connsiteX5" fmla="*/ 2521033 w 2896332"/>
              <a:gd name="connsiteY5" fmla="*/ 1161851 h 1872827"/>
              <a:gd name="connsiteX6" fmla="*/ 2514265 w 2896332"/>
              <a:gd name="connsiteY6" fmla="*/ 468202 h 1872827"/>
              <a:gd name="connsiteX7" fmla="*/ 1898646 w 2896332"/>
              <a:gd name="connsiteY7" fmla="*/ 1476 h 1872827"/>
              <a:gd name="connsiteX8" fmla="*/ 1906617 w 2896332"/>
              <a:gd name="connsiteY8" fmla="*/ 178390 h 1872827"/>
              <a:gd name="connsiteX9" fmla="*/ 1962971 w 2896332"/>
              <a:gd name="connsiteY9" fmla="*/ 269013 h 1872827"/>
              <a:gd name="connsiteX10" fmla="*/ 1973469 w 2896332"/>
              <a:gd name="connsiteY10" fmla="*/ 785949 h 1872827"/>
              <a:gd name="connsiteX11" fmla="*/ 1866010 w 2896332"/>
              <a:gd name="connsiteY11" fmla="*/ 879648 h 1872827"/>
              <a:gd name="connsiteX12" fmla="*/ 2733769 w 2896332"/>
              <a:gd name="connsiteY12" fmla="*/ 1388559 h 1872827"/>
              <a:gd name="connsiteX13" fmla="*/ 2694623 w 2896332"/>
              <a:gd name="connsiteY13" fmla="*/ 1641133 h 1872827"/>
              <a:gd name="connsiteX14" fmla="*/ 2385869 w 2896332"/>
              <a:gd name="connsiteY14" fmla="*/ 1587053 h 1872827"/>
              <a:gd name="connsiteX15" fmla="*/ 2074819 w 2896332"/>
              <a:gd name="connsiteY15" fmla="*/ 1567212 h 1872827"/>
              <a:gd name="connsiteX16" fmla="*/ 1739085 w 2896332"/>
              <a:gd name="connsiteY16" fmla="*/ 1872827 h 1872827"/>
              <a:gd name="connsiteX17" fmla="*/ 1648664 w 2896332"/>
              <a:gd name="connsiteY17" fmla="*/ 1583567 h 1872827"/>
              <a:gd name="connsiteX18" fmla="*/ 1376671 w 2896332"/>
              <a:gd name="connsiteY18" fmla="*/ 1701736 h 1872827"/>
              <a:gd name="connsiteX19" fmla="*/ 1415819 w 2896332"/>
              <a:gd name="connsiteY19" fmla="*/ 1336363 h 1872827"/>
              <a:gd name="connsiteX20" fmla="*/ 665501 w 2896332"/>
              <a:gd name="connsiteY20" fmla="*/ 1277642 h 1872827"/>
              <a:gd name="connsiteX21" fmla="*/ 0 w 2896332"/>
              <a:gd name="connsiteY21" fmla="*/ 1127578 h 1872827"/>
              <a:gd name="connsiteX22" fmla="*/ 13050 w 2896332"/>
              <a:gd name="connsiteY22" fmla="*/ 285918 h 1872827"/>
              <a:gd name="connsiteX23" fmla="*/ 1898646 w 2896332"/>
              <a:gd name="connsiteY23" fmla="*/ 1476 h 187282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87909 w 2896332"/>
              <a:gd name="connsiteY5" fmla="*/ 1152990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6332"/>
              <a:gd name="connsiteY0" fmla="*/ 251285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09609 w 2896332"/>
              <a:gd name="connsiteY6" fmla="*/ 251285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4163"/>
              <a:gd name="connsiteY0" fmla="*/ 251285 h 1871397"/>
              <a:gd name="connsiteX1" fmla="*/ 2655476 w 2894163"/>
              <a:gd name="connsiteY1" fmla="*/ 584615 h 1871397"/>
              <a:gd name="connsiteX2" fmla="*/ 2828170 w 2894163"/>
              <a:gd name="connsiteY2" fmla="*/ 1010501 h 1871397"/>
              <a:gd name="connsiteX3" fmla="*/ 2883834 w 2894163"/>
              <a:gd name="connsiteY3" fmla="*/ 1308835 h 1871397"/>
              <a:gd name="connsiteX4" fmla="*/ 2792313 w 2894163"/>
              <a:gd name="connsiteY4" fmla="*/ 1690675 h 1871397"/>
              <a:gd name="connsiteX5" fmla="*/ 2651069 w 2894163"/>
              <a:gd name="connsiteY5" fmla="*/ 1156706 h 1871397"/>
              <a:gd name="connsiteX6" fmla="*/ 2209609 w 2894163"/>
              <a:gd name="connsiteY6" fmla="*/ 251285 h 1871397"/>
              <a:gd name="connsiteX7" fmla="*/ 1898646 w 2894163"/>
              <a:gd name="connsiteY7" fmla="*/ 46 h 1871397"/>
              <a:gd name="connsiteX8" fmla="*/ 1941303 w 2894163"/>
              <a:gd name="connsiteY8" fmla="*/ 293585 h 1871397"/>
              <a:gd name="connsiteX9" fmla="*/ 1974640 w 2894163"/>
              <a:gd name="connsiteY9" fmla="*/ 533402 h 1871397"/>
              <a:gd name="connsiteX10" fmla="*/ 1973469 w 2894163"/>
              <a:gd name="connsiteY10" fmla="*/ 784519 h 1871397"/>
              <a:gd name="connsiteX11" fmla="*/ 1866010 w 2894163"/>
              <a:gd name="connsiteY11" fmla="*/ 878218 h 1871397"/>
              <a:gd name="connsiteX12" fmla="*/ 2733769 w 2894163"/>
              <a:gd name="connsiteY12" fmla="*/ 1387129 h 1871397"/>
              <a:gd name="connsiteX13" fmla="*/ 2694623 w 2894163"/>
              <a:gd name="connsiteY13" fmla="*/ 1639703 h 1871397"/>
              <a:gd name="connsiteX14" fmla="*/ 2385869 w 2894163"/>
              <a:gd name="connsiteY14" fmla="*/ 1585623 h 1871397"/>
              <a:gd name="connsiteX15" fmla="*/ 2074819 w 2894163"/>
              <a:gd name="connsiteY15" fmla="*/ 1565782 h 1871397"/>
              <a:gd name="connsiteX16" fmla="*/ 1739085 w 2894163"/>
              <a:gd name="connsiteY16" fmla="*/ 1871397 h 1871397"/>
              <a:gd name="connsiteX17" fmla="*/ 1648664 w 2894163"/>
              <a:gd name="connsiteY17" fmla="*/ 1582137 h 1871397"/>
              <a:gd name="connsiteX18" fmla="*/ 1376671 w 2894163"/>
              <a:gd name="connsiteY18" fmla="*/ 1700306 h 1871397"/>
              <a:gd name="connsiteX19" fmla="*/ 1415819 w 2894163"/>
              <a:gd name="connsiteY19" fmla="*/ 1334933 h 1871397"/>
              <a:gd name="connsiteX20" fmla="*/ 665501 w 2894163"/>
              <a:gd name="connsiteY20" fmla="*/ 1276212 h 1871397"/>
              <a:gd name="connsiteX21" fmla="*/ 0 w 2894163"/>
              <a:gd name="connsiteY21" fmla="*/ 1126148 h 1871397"/>
              <a:gd name="connsiteX22" fmla="*/ 13050 w 2894163"/>
              <a:gd name="connsiteY22" fmla="*/ 284488 h 1871397"/>
              <a:gd name="connsiteX23" fmla="*/ 1898646 w 2894163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51069 w 2889213"/>
              <a:gd name="connsiteY5" fmla="*/ 1156706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228993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150164 w 2889213"/>
              <a:gd name="connsiteY6" fmla="*/ 228993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941303 w 2889213"/>
              <a:gd name="connsiteY8" fmla="*/ 178433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92904 w 2889213"/>
              <a:gd name="connsiteY9" fmla="*/ 459050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48320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56"/>
              <a:gd name="connsiteX1" fmla="*/ 2655476 w 2889213"/>
              <a:gd name="connsiteY1" fmla="*/ 469395 h 1800456"/>
              <a:gd name="connsiteX2" fmla="*/ 2828170 w 2889213"/>
              <a:gd name="connsiteY2" fmla="*/ 895281 h 1800456"/>
              <a:gd name="connsiteX3" fmla="*/ 2883834 w 2889213"/>
              <a:gd name="connsiteY3" fmla="*/ 1193615 h 1800456"/>
              <a:gd name="connsiteX4" fmla="*/ 2840612 w 2889213"/>
              <a:gd name="connsiteY4" fmla="*/ 1449135 h 1800456"/>
              <a:gd name="connsiteX5" fmla="*/ 2632493 w 2889213"/>
              <a:gd name="connsiteY5" fmla="*/ 1060062 h 1800456"/>
              <a:gd name="connsiteX6" fmla="*/ 2150164 w 2889213"/>
              <a:gd name="connsiteY6" fmla="*/ 113773 h 1800456"/>
              <a:gd name="connsiteX7" fmla="*/ 1348782 w 2889213"/>
              <a:gd name="connsiteY7" fmla="*/ 0 h 1800456"/>
              <a:gd name="connsiteX8" fmla="*/ 1714668 w 2889213"/>
              <a:gd name="connsiteY8" fmla="*/ 204372 h 1800456"/>
              <a:gd name="connsiteX9" fmla="*/ 1866896 w 2889213"/>
              <a:gd name="connsiteY9" fmla="*/ 462766 h 1800456"/>
              <a:gd name="connsiteX10" fmla="*/ 1973469 w 2889213"/>
              <a:gd name="connsiteY10" fmla="*/ 669299 h 1800456"/>
              <a:gd name="connsiteX11" fmla="*/ 1866010 w 2889213"/>
              <a:gd name="connsiteY11" fmla="*/ 762998 h 1800456"/>
              <a:gd name="connsiteX12" fmla="*/ 2733769 w 2889213"/>
              <a:gd name="connsiteY12" fmla="*/ 1271909 h 1800456"/>
              <a:gd name="connsiteX13" fmla="*/ 2694623 w 2889213"/>
              <a:gd name="connsiteY13" fmla="*/ 1524483 h 1800456"/>
              <a:gd name="connsiteX14" fmla="*/ 2385869 w 2889213"/>
              <a:gd name="connsiteY14" fmla="*/ 1470403 h 1800456"/>
              <a:gd name="connsiteX15" fmla="*/ 2191986 w 2889213"/>
              <a:gd name="connsiteY15" fmla="*/ 1800407 h 1800456"/>
              <a:gd name="connsiteX16" fmla="*/ 2074819 w 2889213"/>
              <a:gd name="connsiteY16" fmla="*/ 1450562 h 1800456"/>
              <a:gd name="connsiteX17" fmla="*/ 1739085 w 2889213"/>
              <a:gd name="connsiteY17" fmla="*/ 1756177 h 1800456"/>
              <a:gd name="connsiteX18" fmla="*/ 1648664 w 2889213"/>
              <a:gd name="connsiteY18" fmla="*/ 1466917 h 1800456"/>
              <a:gd name="connsiteX19" fmla="*/ 1376671 w 2889213"/>
              <a:gd name="connsiteY19" fmla="*/ 1585086 h 1800456"/>
              <a:gd name="connsiteX20" fmla="*/ 1415819 w 2889213"/>
              <a:gd name="connsiteY20" fmla="*/ 1219713 h 1800456"/>
              <a:gd name="connsiteX21" fmla="*/ 665501 w 2889213"/>
              <a:gd name="connsiteY21" fmla="*/ 1160992 h 1800456"/>
              <a:gd name="connsiteX22" fmla="*/ 0 w 2889213"/>
              <a:gd name="connsiteY22" fmla="*/ 1010928 h 1800456"/>
              <a:gd name="connsiteX23" fmla="*/ 13050 w 2889213"/>
              <a:gd name="connsiteY23" fmla="*/ 169268 h 1800456"/>
              <a:gd name="connsiteX24" fmla="*/ 1348782 w 2889213"/>
              <a:gd name="connsiteY24" fmla="*/ 0 h 1800456"/>
              <a:gd name="connsiteX0" fmla="*/ 2150164 w 2889213"/>
              <a:gd name="connsiteY0" fmla="*/ 113773 h 1811599"/>
              <a:gd name="connsiteX1" fmla="*/ 2655476 w 2889213"/>
              <a:gd name="connsiteY1" fmla="*/ 469395 h 1811599"/>
              <a:gd name="connsiteX2" fmla="*/ 2828170 w 2889213"/>
              <a:gd name="connsiteY2" fmla="*/ 895281 h 1811599"/>
              <a:gd name="connsiteX3" fmla="*/ 2883834 w 2889213"/>
              <a:gd name="connsiteY3" fmla="*/ 1193615 h 1811599"/>
              <a:gd name="connsiteX4" fmla="*/ 2840612 w 2889213"/>
              <a:gd name="connsiteY4" fmla="*/ 1449135 h 1811599"/>
              <a:gd name="connsiteX5" fmla="*/ 2632493 w 2889213"/>
              <a:gd name="connsiteY5" fmla="*/ 1060062 h 1811599"/>
              <a:gd name="connsiteX6" fmla="*/ 2150164 w 2889213"/>
              <a:gd name="connsiteY6" fmla="*/ 113773 h 1811599"/>
              <a:gd name="connsiteX7" fmla="*/ 1348782 w 2889213"/>
              <a:gd name="connsiteY7" fmla="*/ 0 h 1811599"/>
              <a:gd name="connsiteX8" fmla="*/ 1714668 w 2889213"/>
              <a:gd name="connsiteY8" fmla="*/ 204372 h 1811599"/>
              <a:gd name="connsiteX9" fmla="*/ 1866896 w 2889213"/>
              <a:gd name="connsiteY9" fmla="*/ 462766 h 1811599"/>
              <a:gd name="connsiteX10" fmla="*/ 1973469 w 2889213"/>
              <a:gd name="connsiteY10" fmla="*/ 669299 h 1811599"/>
              <a:gd name="connsiteX11" fmla="*/ 1866010 w 2889213"/>
              <a:gd name="connsiteY11" fmla="*/ 762998 h 1811599"/>
              <a:gd name="connsiteX12" fmla="*/ 2733769 w 2889213"/>
              <a:gd name="connsiteY12" fmla="*/ 1271909 h 1811599"/>
              <a:gd name="connsiteX13" fmla="*/ 2694623 w 2889213"/>
              <a:gd name="connsiteY13" fmla="*/ 1524483 h 1811599"/>
              <a:gd name="connsiteX14" fmla="*/ 2385869 w 2889213"/>
              <a:gd name="connsiteY14" fmla="*/ 1470403 h 1811599"/>
              <a:gd name="connsiteX15" fmla="*/ 2214278 w 2889213"/>
              <a:gd name="connsiteY15" fmla="*/ 1811553 h 1811599"/>
              <a:gd name="connsiteX16" fmla="*/ 2074819 w 2889213"/>
              <a:gd name="connsiteY16" fmla="*/ 1450562 h 1811599"/>
              <a:gd name="connsiteX17" fmla="*/ 1739085 w 2889213"/>
              <a:gd name="connsiteY17" fmla="*/ 1756177 h 1811599"/>
              <a:gd name="connsiteX18" fmla="*/ 1648664 w 2889213"/>
              <a:gd name="connsiteY18" fmla="*/ 1466917 h 1811599"/>
              <a:gd name="connsiteX19" fmla="*/ 1376671 w 2889213"/>
              <a:gd name="connsiteY19" fmla="*/ 1585086 h 1811599"/>
              <a:gd name="connsiteX20" fmla="*/ 1415819 w 2889213"/>
              <a:gd name="connsiteY20" fmla="*/ 1219713 h 1811599"/>
              <a:gd name="connsiteX21" fmla="*/ 665501 w 2889213"/>
              <a:gd name="connsiteY21" fmla="*/ 1160992 h 1811599"/>
              <a:gd name="connsiteX22" fmla="*/ 0 w 2889213"/>
              <a:gd name="connsiteY22" fmla="*/ 1010928 h 1811599"/>
              <a:gd name="connsiteX23" fmla="*/ 13050 w 2889213"/>
              <a:gd name="connsiteY23" fmla="*/ 169268 h 1811599"/>
              <a:gd name="connsiteX24" fmla="*/ 1348782 w 2889213"/>
              <a:gd name="connsiteY24" fmla="*/ 0 h 1811599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9213" h="1811553">
                <a:moveTo>
                  <a:pt x="2150164" y="113773"/>
                </a:moveTo>
                <a:lnTo>
                  <a:pt x="2655476" y="469395"/>
                </a:lnTo>
                <a:cubicBezTo>
                  <a:pt x="2724937" y="612627"/>
                  <a:pt x="2790110" y="774578"/>
                  <a:pt x="2828170" y="895281"/>
                </a:cubicBezTo>
                <a:cubicBezTo>
                  <a:pt x="2845006" y="1009922"/>
                  <a:pt x="2872906" y="1094971"/>
                  <a:pt x="2883834" y="1193615"/>
                </a:cubicBezTo>
                <a:cubicBezTo>
                  <a:pt x="2898597" y="1276508"/>
                  <a:pt x="2882583" y="1383685"/>
                  <a:pt x="2840612" y="1449135"/>
                </a:cubicBezTo>
                <a:cubicBezTo>
                  <a:pt x="2801112" y="1388173"/>
                  <a:pt x="2764708" y="1276910"/>
                  <a:pt x="2632493" y="1060062"/>
                </a:cubicBezTo>
                <a:cubicBezTo>
                  <a:pt x="2521003" y="837054"/>
                  <a:pt x="2268591" y="370791"/>
                  <a:pt x="2150164" y="113773"/>
                </a:cubicBezTo>
                <a:close/>
                <a:moveTo>
                  <a:pt x="1348782" y="0"/>
                </a:moveTo>
                <a:cubicBezTo>
                  <a:pt x="1445338" y="154432"/>
                  <a:pt x="1639668" y="165874"/>
                  <a:pt x="1714668" y="204372"/>
                </a:cubicBezTo>
                <a:cubicBezTo>
                  <a:pt x="1723722" y="285320"/>
                  <a:pt x="1831199" y="402612"/>
                  <a:pt x="1866896" y="462766"/>
                </a:cubicBezTo>
                <a:cubicBezTo>
                  <a:pt x="1913125" y="544588"/>
                  <a:pt x="1935949" y="596454"/>
                  <a:pt x="1973469" y="669299"/>
                </a:cubicBezTo>
                <a:cubicBezTo>
                  <a:pt x="1909251" y="682689"/>
                  <a:pt x="1863715" y="712895"/>
                  <a:pt x="1866010" y="762998"/>
                </a:cubicBezTo>
                <a:cubicBezTo>
                  <a:pt x="1884495" y="971782"/>
                  <a:pt x="2517373" y="1008755"/>
                  <a:pt x="2733769" y="1271909"/>
                </a:cubicBezTo>
                <a:cubicBezTo>
                  <a:pt x="2839248" y="1365427"/>
                  <a:pt x="2779441" y="1512521"/>
                  <a:pt x="2694623" y="1524483"/>
                </a:cubicBezTo>
                <a:cubicBezTo>
                  <a:pt x="2575007" y="1522308"/>
                  <a:pt x="2538107" y="1485627"/>
                  <a:pt x="2385869" y="1470403"/>
                </a:cubicBezTo>
                <a:cubicBezTo>
                  <a:pt x="2333676" y="1639614"/>
                  <a:pt x="2280982" y="1755416"/>
                  <a:pt x="2214278" y="1811553"/>
                </a:cubicBezTo>
                <a:cubicBezTo>
                  <a:pt x="2147576" y="1804531"/>
                  <a:pt x="2033271" y="1685187"/>
                  <a:pt x="2074819" y="1450562"/>
                </a:cubicBezTo>
                <a:cubicBezTo>
                  <a:pt x="1992109" y="1541380"/>
                  <a:pt x="1856720" y="1716561"/>
                  <a:pt x="1739085" y="1756177"/>
                </a:cubicBezTo>
                <a:cubicBezTo>
                  <a:pt x="1647742" y="1688758"/>
                  <a:pt x="1625791" y="1561162"/>
                  <a:pt x="1648664" y="1466917"/>
                </a:cubicBezTo>
                <a:cubicBezTo>
                  <a:pt x="1575908" y="1517602"/>
                  <a:pt x="1475987" y="1575732"/>
                  <a:pt x="1376671" y="1585086"/>
                </a:cubicBezTo>
                <a:cubicBezTo>
                  <a:pt x="1265755" y="1421973"/>
                  <a:pt x="1344050" y="1304532"/>
                  <a:pt x="1415819" y="1219713"/>
                </a:cubicBezTo>
                <a:cubicBezTo>
                  <a:pt x="1106992" y="1284958"/>
                  <a:pt x="922130" y="1226237"/>
                  <a:pt x="665501" y="1160992"/>
                </a:cubicBezTo>
                <a:cubicBezTo>
                  <a:pt x="467591" y="1128369"/>
                  <a:pt x="282729" y="1004403"/>
                  <a:pt x="0" y="1010928"/>
                </a:cubicBezTo>
                <a:lnTo>
                  <a:pt x="13050" y="169268"/>
                </a:lnTo>
                <a:cubicBezTo>
                  <a:pt x="722590" y="234513"/>
                  <a:pt x="1132701" y="28762"/>
                  <a:pt x="134878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Oval 49"/>
          <p:cNvSpPr/>
          <p:nvPr/>
        </p:nvSpPr>
        <p:spPr>
          <a:xfrm>
            <a:off x="4399105" y="141337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399105" y="2272135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4399105" y="311375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041977" y="1582707"/>
            <a:ext cx="3672408" cy="560296"/>
            <a:chOff x="803640" y="3362835"/>
            <a:chExt cx="2059657" cy="560296"/>
          </a:xfrm>
        </p:grpSpPr>
        <p:sp>
          <p:nvSpPr>
            <p:cNvPr id="54" name="TextBox 53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 Pomoću raznih aplikacija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Jezik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041977" y="2441468"/>
            <a:ext cx="3672408" cy="560296"/>
            <a:chOff x="803640" y="3362835"/>
            <a:chExt cx="2059657" cy="560296"/>
          </a:xfrm>
        </p:grpSpPr>
        <p:sp>
          <p:nvSpPr>
            <p:cNvPr id="57" name="TextBox 56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Kvizovi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041977" y="3283087"/>
            <a:ext cx="3672408" cy="560296"/>
            <a:chOff x="803640" y="3362835"/>
            <a:chExt cx="2059657" cy="560296"/>
          </a:xfrm>
        </p:grpSpPr>
        <p:sp>
          <p:nvSpPr>
            <p:cNvPr id="60" name="TextBox 59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Opća kultura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365701" y="147057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365701" y="2329335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65701" y="317095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041976" y="4133277"/>
            <a:ext cx="3835267" cy="560296"/>
            <a:chOff x="803640" y="3362835"/>
            <a:chExt cx="2059657" cy="560296"/>
          </a:xfrm>
        </p:grpSpPr>
        <p:sp>
          <p:nvSpPr>
            <p:cNvPr id="66" name="TextBox 65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 Aplikacije (Teretana za mozak)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Brain</a:t>
              </a:r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hr-HR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Gym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8" name="Oval 67"/>
          <p:cNvSpPr/>
          <p:nvPr/>
        </p:nvSpPr>
        <p:spPr>
          <a:xfrm>
            <a:off x="4399105" y="3963944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65701" y="402114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4338" name="Picture 2" descr="Duolingo - The world's best way to learn a language">
            <a:extLst>
              <a:ext uri="{FF2B5EF4-FFF2-40B4-BE49-F238E27FC236}">
                <a16:creationId xmlns:a16="http://schemas.microsoft.com/office/drawing/2014/main" id="{91DC413C-BA02-4045-931D-FE78263BE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98" y="1060267"/>
            <a:ext cx="2150368" cy="215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Memrise Courses - The Language Geek">
            <a:extLst>
              <a:ext uri="{FF2B5EF4-FFF2-40B4-BE49-F238E27FC236}">
                <a16:creationId xmlns:a16="http://schemas.microsoft.com/office/drawing/2014/main" id="{20D0E056-2BBD-4060-9BC6-3F9DB6AB7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87" y="2926122"/>
            <a:ext cx="1947199" cy="113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Kvizaški četvrtak - Opća kultura - Zagreb Events">
            <a:extLst>
              <a:ext uri="{FF2B5EF4-FFF2-40B4-BE49-F238E27FC236}">
                <a16:creationId xmlns:a16="http://schemas.microsoft.com/office/drawing/2014/main" id="{67CD6DB6-AEB1-4D33-8366-3D5677B68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3850316"/>
            <a:ext cx="1878152" cy="95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587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Odmor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816309"/>
            <a:ext cx="9144000" cy="288032"/>
          </a:xfrm>
        </p:spPr>
        <p:txBody>
          <a:bodyPr/>
          <a:lstStyle/>
          <a:p>
            <a:r>
              <a:rPr lang="hr-HR" dirty="0">
                <a:sym typeface="Wingdings" panose="05000000000000000000" pitchFamily="2" charset="2"/>
              </a:rPr>
              <a:t>                           </a:t>
            </a:r>
            <a:r>
              <a:rPr lang="hr-HR" dirty="0"/>
              <a:t>odmor nam je </a:t>
            </a:r>
            <a:r>
              <a:rPr lang="hr-HR" dirty="0" err="1"/>
              <a:t>prijekopotreban</a:t>
            </a:r>
            <a:r>
              <a:rPr lang="hr-HR" dirty="0"/>
              <a:t> za normalno funkcioniranje organizma; zato uzmite pauzu</a:t>
            </a:r>
          </a:p>
        </p:txBody>
      </p:sp>
      <p:grpSp>
        <p:nvGrpSpPr>
          <p:cNvPr id="13319" name="Group 13318"/>
          <p:cNvGrpSpPr/>
          <p:nvPr/>
        </p:nvGrpSpPr>
        <p:grpSpPr>
          <a:xfrm rot="19917947">
            <a:off x="923699" y="77991"/>
            <a:ext cx="1159373" cy="2536942"/>
            <a:chOff x="1359132" y="345882"/>
            <a:chExt cx="1966239" cy="4200564"/>
          </a:xfrm>
        </p:grpSpPr>
        <p:grpSp>
          <p:nvGrpSpPr>
            <p:cNvPr id="24" name="Group 23"/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7" name="Rectangle 8"/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2"/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2"/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2"/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18" name="Teardrop 30"/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Trapezoid 24"/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313" name="Freeform 13312"/>
          <p:cNvSpPr/>
          <p:nvPr/>
        </p:nvSpPr>
        <p:spPr>
          <a:xfrm>
            <a:off x="-46928" y="923464"/>
            <a:ext cx="2039891" cy="1307108"/>
          </a:xfrm>
          <a:custGeom>
            <a:avLst/>
            <a:gdLst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70591 w 2896332"/>
              <a:gd name="connsiteY13" fmla="*/ 23329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62971 w 2896332"/>
              <a:gd name="connsiteY13" fmla="*/ 26758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06617 w 2896332"/>
              <a:gd name="connsiteY10" fmla="*/ 176960 h 1871397"/>
              <a:gd name="connsiteX11" fmla="*/ 1962971 w 2896332"/>
              <a:gd name="connsiteY11" fmla="*/ 267583 h 1871397"/>
              <a:gd name="connsiteX12" fmla="*/ 1973469 w 2896332"/>
              <a:gd name="connsiteY12" fmla="*/ 784519 h 1871397"/>
              <a:gd name="connsiteX13" fmla="*/ 1866010 w 2896332"/>
              <a:gd name="connsiteY13" fmla="*/ 878218 h 1871397"/>
              <a:gd name="connsiteX14" fmla="*/ 2733769 w 2896332"/>
              <a:gd name="connsiteY14" fmla="*/ 1387129 h 1871397"/>
              <a:gd name="connsiteX15" fmla="*/ 2694623 w 2896332"/>
              <a:gd name="connsiteY15" fmla="*/ 1674208 h 1871397"/>
              <a:gd name="connsiteX16" fmla="*/ 2394496 w 2896332"/>
              <a:gd name="connsiteY16" fmla="*/ 1654634 h 1871397"/>
              <a:gd name="connsiteX17" fmla="*/ 2023060 w 2896332"/>
              <a:gd name="connsiteY17" fmla="*/ 1634793 h 1871397"/>
              <a:gd name="connsiteX18" fmla="*/ 1739085 w 2896332"/>
              <a:gd name="connsiteY18" fmla="*/ 1871397 h 1871397"/>
              <a:gd name="connsiteX19" fmla="*/ 1648664 w 2896332"/>
              <a:gd name="connsiteY19" fmla="*/ 1582137 h 1871397"/>
              <a:gd name="connsiteX20" fmla="*/ 1376671 w 2896332"/>
              <a:gd name="connsiteY20" fmla="*/ 1700306 h 1871397"/>
              <a:gd name="connsiteX21" fmla="*/ 1415819 w 2896332"/>
              <a:gd name="connsiteY21" fmla="*/ 1334933 h 1871397"/>
              <a:gd name="connsiteX22" fmla="*/ 665501 w 2896332"/>
              <a:gd name="connsiteY22" fmla="*/ 1276212 h 1871397"/>
              <a:gd name="connsiteX23" fmla="*/ 0 w 2896332"/>
              <a:gd name="connsiteY23" fmla="*/ 1126148 h 1871397"/>
              <a:gd name="connsiteX24" fmla="*/ 13050 w 2896332"/>
              <a:gd name="connsiteY24" fmla="*/ 284488 h 1871397"/>
              <a:gd name="connsiteX25" fmla="*/ 1898646 w 2896332"/>
              <a:gd name="connsiteY25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74819 w 2896332"/>
              <a:gd name="connsiteY16" fmla="*/ 1565782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8202 h 1872827"/>
              <a:gd name="connsiteX1" fmla="*/ 2655476 w 2896332"/>
              <a:gd name="connsiteY1" fmla="*/ 586045 h 1872827"/>
              <a:gd name="connsiteX2" fmla="*/ 2828170 w 2896332"/>
              <a:gd name="connsiteY2" fmla="*/ 1011931 h 1872827"/>
              <a:gd name="connsiteX3" fmla="*/ 2883834 w 2896332"/>
              <a:gd name="connsiteY3" fmla="*/ 1310265 h 1872827"/>
              <a:gd name="connsiteX4" fmla="*/ 2799743 w 2896332"/>
              <a:gd name="connsiteY4" fmla="*/ 1673528 h 1872827"/>
              <a:gd name="connsiteX5" fmla="*/ 2521033 w 2896332"/>
              <a:gd name="connsiteY5" fmla="*/ 1161851 h 1872827"/>
              <a:gd name="connsiteX6" fmla="*/ 2514265 w 2896332"/>
              <a:gd name="connsiteY6" fmla="*/ 468202 h 1872827"/>
              <a:gd name="connsiteX7" fmla="*/ 1898646 w 2896332"/>
              <a:gd name="connsiteY7" fmla="*/ 1476 h 1872827"/>
              <a:gd name="connsiteX8" fmla="*/ 1906617 w 2896332"/>
              <a:gd name="connsiteY8" fmla="*/ 178390 h 1872827"/>
              <a:gd name="connsiteX9" fmla="*/ 1962971 w 2896332"/>
              <a:gd name="connsiteY9" fmla="*/ 269013 h 1872827"/>
              <a:gd name="connsiteX10" fmla="*/ 1973469 w 2896332"/>
              <a:gd name="connsiteY10" fmla="*/ 785949 h 1872827"/>
              <a:gd name="connsiteX11" fmla="*/ 1866010 w 2896332"/>
              <a:gd name="connsiteY11" fmla="*/ 879648 h 1872827"/>
              <a:gd name="connsiteX12" fmla="*/ 2733769 w 2896332"/>
              <a:gd name="connsiteY12" fmla="*/ 1388559 h 1872827"/>
              <a:gd name="connsiteX13" fmla="*/ 2694623 w 2896332"/>
              <a:gd name="connsiteY13" fmla="*/ 1641133 h 1872827"/>
              <a:gd name="connsiteX14" fmla="*/ 2385869 w 2896332"/>
              <a:gd name="connsiteY14" fmla="*/ 1587053 h 1872827"/>
              <a:gd name="connsiteX15" fmla="*/ 2074819 w 2896332"/>
              <a:gd name="connsiteY15" fmla="*/ 1567212 h 1872827"/>
              <a:gd name="connsiteX16" fmla="*/ 1739085 w 2896332"/>
              <a:gd name="connsiteY16" fmla="*/ 1872827 h 1872827"/>
              <a:gd name="connsiteX17" fmla="*/ 1648664 w 2896332"/>
              <a:gd name="connsiteY17" fmla="*/ 1583567 h 1872827"/>
              <a:gd name="connsiteX18" fmla="*/ 1376671 w 2896332"/>
              <a:gd name="connsiteY18" fmla="*/ 1701736 h 1872827"/>
              <a:gd name="connsiteX19" fmla="*/ 1415819 w 2896332"/>
              <a:gd name="connsiteY19" fmla="*/ 1336363 h 1872827"/>
              <a:gd name="connsiteX20" fmla="*/ 665501 w 2896332"/>
              <a:gd name="connsiteY20" fmla="*/ 1277642 h 1872827"/>
              <a:gd name="connsiteX21" fmla="*/ 0 w 2896332"/>
              <a:gd name="connsiteY21" fmla="*/ 1127578 h 1872827"/>
              <a:gd name="connsiteX22" fmla="*/ 13050 w 2896332"/>
              <a:gd name="connsiteY22" fmla="*/ 285918 h 1872827"/>
              <a:gd name="connsiteX23" fmla="*/ 1898646 w 2896332"/>
              <a:gd name="connsiteY23" fmla="*/ 1476 h 187282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87909 w 2896332"/>
              <a:gd name="connsiteY5" fmla="*/ 1152990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6332"/>
              <a:gd name="connsiteY0" fmla="*/ 251285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09609 w 2896332"/>
              <a:gd name="connsiteY6" fmla="*/ 251285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4163"/>
              <a:gd name="connsiteY0" fmla="*/ 251285 h 1871397"/>
              <a:gd name="connsiteX1" fmla="*/ 2655476 w 2894163"/>
              <a:gd name="connsiteY1" fmla="*/ 584615 h 1871397"/>
              <a:gd name="connsiteX2" fmla="*/ 2828170 w 2894163"/>
              <a:gd name="connsiteY2" fmla="*/ 1010501 h 1871397"/>
              <a:gd name="connsiteX3" fmla="*/ 2883834 w 2894163"/>
              <a:gd name="connsiteY3" fmla="*/ 1308835 h 1871397"/>
              <a:gd name="connsiteX4" fmla="*/ 2792313 w 2894163"/>
              <a:gd name="connsiteY4" fmla="*/ 1690675 h 1871397"/>
              <a:gd name="connsiteX5" fmla="*/ 2651069 w 2894163"/>
              <a:gd name="connsiteY5" fmla="*/ 1156706 h 1871397"/>
              <a:gd name="connsiteX6" fmla="*/ 2209609 w 2894163"/>
              <a:gd name="connsiteY6" fmla="*/ 251285 h 1871397"/>
              <a:gd name="connsiteX7" fmla="*/ 1898646 w 2894163"/>
              <a:gd name="connsiteY7" fmla="*/ 46 h 1871397"/>
              <a:gd name="connsiteX8" fmla="*/ 1941303 w 2894163"/>
              <a:gd name="connsiteY8" fmla="*/ 293585 h 1871397"/>
              <a:gd name="connsiteX9" fmla="*/ 1974640 w 2894163"/>
              <a:gd name="connsiteY9" fmla="*/ 533402 h 1871397"/>
              <a:gd name="connsiteX10" fmla="*/ 1973469 w 2894163"/>
              <a:gd name="connsiteY10" fmla="*/ 784519 h 1871397"/>
              <a:gd name="connsiteX11" fmla="*/ 1866010 w 2894163"/>
              <a:gd name="connsiteY11" fmla="*/ 878218 h 1871397"/>
              <a:gd name="connsiteX12" fmla="*/ 2733769 w 2894163"/>
              <a:gd name="connsiteY12" fmla="*/ 1387129 h 1871397"/>
              <a:gd name="connsiteX13" fmla="*/ 2694623 w 2894163"/>
              <a:gd name="connsiteY13" fmla="*/ 1639703 h 1871397"/>
              <a:gd name="connsiteX14" fmla="*/ 2385869 w 2894163"/>
              <a:gd name="connsiteY14" fmla="*/ 1585623 h 1871397"/>
              <a:gd name="connsiteX15" fmla="*/ 2074819 w 2894163"/>
              <a:gd name="connsiteY15" fmla="*/ 1565782 h 1871397"/>
              <a:gd name="connsiteX16" fmla="*/ 1739085 w 2894163"/>
              <a:gd name="connsiteY16" fmla="*/ 1871397 h 1871397"/>
              <a:gd name="connsiteX17" fmla="*/ 1648664 w 2894163"/>
              <a:gd name="connsiteY17" fmla="*/ 1582137 h 1871397"/>
              <a:gd name="connsiteX18" fmla="*/ 1376671 w 2894163"/>
              <a:gd name="connsiteY18" fmla="*/ 1700306 h 1871397"/>
              <a:gd name="connsiteX19" fmla="*/ 1415819 w 2894163"/>
              <a:gd name="connsiteY19" fmla="*/ 1334933 h 1871397"/>
              <a:gd name="connsiteX20" fmla="*/ 665501 w 2894163"/>
              <a:gd name="connsiteY20" fmla="*/ 1276212 h 1871397"/>
              <a:gd name="connsiteX21" fmla="*/ 0 w 2894163"/>
              <a:gd name="connsiteY21" fmla="*/ 1126148 h 1871397"/>
              <a:gd name="connsiteX22" fmla="*/ 13050 w 2894163"/>
              <a:gd name="connsiteY22" fmla="*/ 284488 h 1871397"/>
              <a:gd name="connsiteX23" fmla="*/ 1898646 w 2894163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51069 w 2889213"/>
              <a:gd name="connsiteY5" fmla="*/ 1156706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228993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150164 w 2889213"/>
              <a:gd name="connsiteY6" fmla="*/ 228993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941303 w 2889213"/>
              <a:gd name="connsiteY8" fmla="*/ 178433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92904 w 2889213"/>
              <a:gd name="connsiteY9" fmla="*/ 459050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48320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56"/>
              <a:gd name="connsiteX1" fmla="*/ 2655476 w 2889213"/>
              <a:gd name="connsiteY1" fmla="*/ 469395 h 1800456"/>
              <a:gd name="connsiteX2" fmla="*/ 2828170 w 2889213"/>
              <a:gd name="connsiteY2" fmla="*/ 895281 h 1800456"/>
              <a:gd name="connsiteX3" fmla="*/ 2883834 w 2889213"/>
              <a:gd name="connsiteY3" fmla="*/ 1193615 h 1800456"/>
              <a:gd name="connsiteX4" fmla="*/ 2840612 w 2889213"/>
              <a:gd name="connsiteY4" fmla="*/ 1449135 h 1800456"/>
              <a:gd name="connsiteX5" fmla="*/ 2632493 w 2889213"/>
              <a:gd name="connsiteY5" fmla="*/ 1060062 h 1800456"/>
              <a:gd name="connsiteX6" fmla="*/ 2150164 w 2889213"/>
              <a:gd name="connsiteY6" fmla="*/ 113773 h 1800456"/>
              <a:gd name="connsiteX7" fmla="*/ 1348782 w 2889213"/>
              <a:gd name="connsiteY7" fmla="*/ 0 h 1800456"/>
              <a:gd name="connsiteX8" fmla="*/ 1714668 w 2889213"/>
              <a:gd name="connsiteY8" fmla="*/ 204372 h 1800456"/>
              <a:gd name="connsiteX9" fmla="*/ 1866896 w 2889213"/>
              <a:gd name="connsiteY9" fmla="*/ 462766 h 1800456"/>
              <a:gd name="connsiteX10" fmla="*/ 1973469 w 2889213"/>
              <a:gd name="connsiteY10" fmla="*/ 669299 h 1800456"/>
              <a:gd name="connsiteX11" fmla="*/ 1866010 w 2889213"/>
              <a:gd name="connsiteY11" fmla="*/ 762998 h 1800456"/>
              <a:gd name="connsiteX12" fmla="*/ 2733769 w 2889213"/>
              <a:gd name="connsiteY12" fmla="*/ 1271909 h 1800456"/>
              <a:gd name="connsiteX13" fmla="*/ 2694623 w 2889213"/>
              <a:gd name="connsiteY13" fmla="*/ 1524483 h 1800456"/>
              <a:gd name="connsiteX14" fmla="*/ 2385869 w 2889213"/>
              <a:gd name="connsiteY14" fmla="*/ 1470403 h 1800456"/>
              <a:gd name="connsiteX15" fmla="*/ 2191986 w 2889213"/>
              <a:gd name="connsiteY15" fmla="*/ 1800407 h 1800456"/>
              <a:gd name="connsiteX16" fmla="*/ 2074819 w 2889213"/>
              <a:gd name="connsiteY16" fmla="*/ 1450562 h 1800456"/>
              <a:gd name="connsiteX17" fmla="*/ 1739085 w 2889213"/>
              <a:gd name="connsiteY17" fmla="*/ 1756177 h 1800456"/>
              <a:gd name="connsiteX18" fmla="*/ 1648664 w 2889213"/>
              <a:gd name="connsiteY18" fmla="*/ 1466917 h 1800456"/>
              <a:gd name="connsiteX19" fmla="*/ 1376671 w 2889213"/>
              <a:gd name="connsiteY19" fmla="*/ 1585086 h 1800456"/>
              <a:gd name="connsiteX20" fmla="*/ 1415819 w 2889213"/>
              <a:gd name="connsiteY20" fmla="*/ 1219713 h 1800456"/>
              <a:gd name="connsiteX21" fmla="*/ 665501 w 2889213"/>
              <a:gd name="connsiteY21" fmla="*/ 1160992 h 1800456"/>
              <a:gd name="connsiteX22" fmla="*/ 0 w 2889213"/>
              <a:gd name="connsiteY22" fmla="*/ 1010928 h 1800456"/>
              <a:gd name="connsiteX23" fmla="*/ 13050 w 2889213"/>
              <a:gd name="connsiteY23" fmla="*/ 169268 h 1800456"/>
              <a:gd name="connsiteX24" fmla="*/ 1348782 w 2889213"/>
              <a:gd name="connsiteY24" fmla="*/ 0 h 1800456"/>
              <a:gd name="connsiteX0" fmla="*/ 2150164 w 2889213"/>
              <a:gd name="connsiteY0" fmla="*/ 113773 h 1811599"/>
              <a:gd name="connsiteX1" fmla="*/ 2655476 w 2889213"/>
              <a:gd name="connsiteY1" fmla="*/ 469395 h 1811599"/>
              <a:gd name="connsiteX2" fmla="*/ 2828170 w 2889213"/>
              <a:gd name="connsiteY2" fmla="*/ 895281 h 1811599"/>
              <a:gd name="connsiteX3" fmla="*/ 2883834 w 2889213"/>
              <a:gd name="connsiteY3" fmla="*/ 1193615 h 1811599"/>
              <a:gd name="connsiteX4" fmla="*/ 2840612 w 2889213"/>
              <a:gd name="connsiteY4" fmla="*/ 1449135 h 1811599"/>
              <a:gd name="connsiteX5" fmla="*/ 2632493 w 2889213"/>
              <a:gd name="connsiteY5" fmla="*/ 1060062 h 1811599"/>
              <a:gd name="connsiteX6" fmla="*/ 2150164 w 2889213"/>
              <a:gd name="connsiteY6" fmla="*/ 113773 h 1811599"/>
              <a:gd name="connsiteX7" fmla="*/ 1348782 w 2889213"/>
              <a:gd name="connsiteY7" fmla="*/ 0 h 1811599"/>
              <a:gd name="connsiteX8" fmla="*/ 1714668 w 2889213"/>
              <a:gd name="connsiteY8" fmla="*/ 204372 h 1811599"/>
              <a:gd name="connsiteX9" fmla="*/ 1866896 w 2889213"/>
              <a:gd name="connsiteY9" fmla="*/ 462766 h 1811599"/>
              <a:gd name="connsiteX10" fmla="*/ 1973469 w 2889213"/>
              <a:gd name="connsiteY10" fmla="*/ 669299 h 1811599"/>
              <a:gd name="connsiteX11" fmla="*/ 1866010 w 2889213"/>
              <a:gd name="connsiteY11" fmla="*/ 762998 h 1811599"/>
              <a:gd name="connsiteX12" fmla="*/ 2733769 w 2889213"/>
              <a:gd name="connsiteY12" fmla="*/ 1271909 h 1811599"/>
              <a:gd name="connsiteX13" fmla="*/ 2694623 w 2889213"/>
              <a:gd name="connsiteY13" fmla="*/ 1524483 h 1811599"/>
              <a:gd name="connsiteX14" fmla="*/ 2385869 w 2889213"/>
              <a:gd name="connsiteY14" fmla="*/ 1470403 h 1811599"/>
              <a:gd name="connsiteX15" fmla="*/ 2214278 w 2889213"/>
              <a:gd name="connsiteY15" fmla="*/ 1811553 h 1811599"/>
              <a:gd name="connsiteX16" fmla="*/ 2074819 w 2889213"/>
              <a:gd name="connsiteY16" fmla="*/ 1450562 h 1811599"/>
              <a:gd name="connsiteX17" fmla="*/ 1739085 w 2889213"/>
              <a:gd name="connsiteY17" fmla="*/ 1756177 h 1811599"/>
              <a:gd name="connsiteX18" fmla="*/ 1648664 w 2889213"/>
              <a:gd name="connsiteY18" fmla="*/ 1466917 h 1811599"/>
              <a:gd name="connsiteX19" fmla="*/ 1376671 w 2889213"/>
              <a:gd name="connsiteY19" fmla="*/ 1585086 h 1811599"/>
              <a:gd name="connsiteX20" fmla="*/ 1415819 w 2889213"/>
              <a:gd name="connsiteY20" fmla="*/ 1219713 h 1811599"/>
              <a:gd name="connsiteX21" fmla="*/ 665501 w 2889213"/>
              <a:gd name="connsiteY21" fmla="*/ 1160992 h 1811599"/>
              <a:gd name="connsiteX22" fmla="*/ 0 w 2889213"/>
              <a:gd name="connsiteY22" fmla="*/ 1010928 h 1811599"/>
              <a:gd name="connsiteX23" fmla="*/ 13050 w 2889213"/>
              <a:gd name="connsiteY23" fmla="*/ 169268 h 1811599"/>
              <a:gd name="connsiteX24" fmla="*/ 1348782 w 2889213"/>
              <a:gd name="connsiteY24" fmla="*/ 0 h 1811599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9213" h="1811553">
                <a:moveTo>
                  <a:pt x="2150164" y="113773"/>
                </a:moveTo>
                <a:lnTo>
                  <a:pt x="2655476" y="469395"/>
                </a:lnTo>
                <a:cubicBezTo>
                  <a:pt x="2724937" y="612627"/>
                  <a:pt x="2790110" y="774578"/>
                  <a:pt x="2828170" y="895281"/>
                </a:cubicBezTo>
                <a:cubicBezTo>
                  <a:pt x="2845006" y="1009922"/>
                  <a:pt x="2872906" y="1094971"/>
                  <a:pt x="2883834" y="1193615"/>
                </a:cubicBezTo>
                <a:cubicBezTo>
                  <a:pt x="2898597" y="1276508"/>
                  <a:pt x="2882583" y="1383685"/>
                  <a:pt x="2840612" y="1449135"/>
                </a:cubicBezTo>
                <a:cubicBezTo>
                  <a:pt x="2801112" y="1388173"/>
                  <a:pt x="2764708" y="1276910"/>
                  <a:pt x="2632493" y="1060062"/>
                </a:cubicBezTo>
                <a:cubicBezTo>
                  <a:pt x="2521003" y="837054"/>
                  <a:pt x="2268591" y="370791"/>
                  <a:pt x="2150164" y="113773"/>
                </a:cubicBezTo>
                <a:close/>
                <a:moveTo>
                  <a:pt x="1348782" y="0"/>
                </a:moveTo>
                <a:cubicBezTo>
                  <a:pt x="1445338" y="154432"/>
                  <a:pt x="1639668" y="165874"/>
                  <a:pt x="1714668" y="204372"/>
                </a:cubicBezTo>
                <a:cubicBezTo>
                  <a:pt x="1723722" y="285320"/>
                  <a:pt x="1831199" y="402612"/>
                  <a:pt x="1866896" y="462766"/>
                </a:cubicBezTo>
                <a:cubicBezTo>
                  <a:pt x="1913125" y="544588"/>
                  <a:pt x="1935949" y="596454"/>
                  <a:pt x="1973469" y="669299"/>
                </a:cubicBezTo>
                <a:cubicBezTo>
                  <a:pt x="1909251" y="682689"/>
                  <a:pt x="1863715" y="712895"/>
                  <a:pt x="1866010" y="762998"/>
                </a:cubicBezTo>
                <a:cubicBezTo>
                  <a:pt x="1884495" y="971782"/>
                  <a:pt x="2517373" y="1008755"/>
                  <a:pt x="2733769" y="1271909"/>
                </a:cubicBezTo>
                <a:cubicBezTo>
                  <a:pt x="2839248" y="1365427"/>
                  <a:pt x="2779441" y="1512521"/>
                  <a:pt x="2694623" y="1524483"/>
                </a:cubicBezTo>
                <a:cubicBezTo>
                  <a:pt x="2575007" y="1522308"/>
                  <a:pt x="2538107" y="1485627"/>
                  <a:pt x="2385869" y="1470403"/>
                </a:cubicBezTo>
                <a:cubicBezTo>
                  <a:pt x="2333676" y="1639614"/>
                  <a:pt x="2280982" y="1755416"/>
                  <a:pt x="2214278" y="1811553"/>
                </a:cubicBezTo>
                <a:cubicBezTo>
                  <a:pt x="2147576" y="1804531"/>
                  <a:pt x="2033271" y="1685187"/>
                  <a:pt x="2074819" y="1450562"/>
                </a:cubicBezTo>
                <a:cubicBezTo>
                  <a:pt x="1992109" y="1541380"/>
                  <a:pt x="1856720" y="1716561"/>
                  <a:pt x="1739085" y="1756177"/>
                </a:cubicBezTo>
                <a:cubicBezTo>
                  <a:pt x="1647742" y="1688758"/>
                  <a:pt x="1625791" y="1561162"/>
                  <a:pt x="1648664" y="1466917"/>
                </a:cubicBezTo>
                <a:cubicBezTo>
                  <a:pt x="1575908" y="1517602"/>
                  <a:pt x="1475987" y="1575732"/>
                  <a:pt x="1376671" y="1585086"/>
                </a:cubicBezTo>
                <a:cubicBezTo>
                  <a:pt x="1265755" y="1421973"/>
                  <a:pt x="1344050" y="1304532"/>
                  <a:pt x="1415819" y="1219713"/>
                </a:cubicBezTo>
                <a:cubicBezTo>
                  <a:pt x="1106992" y="1284958"/>
                  <a:pt x="922130" y="1226237"/>
                  <a:pt x="665501" y="1160992"/>
                </a:cubicBezTo>
                <a:cubicBezTo>
                  <a:pt x="467591" y="1128369"/>
                  <a:pt x="282729" y="1004403"/>
                  <a:pt x="0" y="1010928"/>
                </a:cubicBezTo>
                <a:lnTo>
                  <a:pt x="13050" y="169268"/>
                </a:lnTo>
                <a:cubicBezTo>
                  <a:pt x="722590" y="234513"/>
                  <a:pt x="1132701" y="28762"/>
                  <a:pt x="134878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Oval 49"/>
          <p:cNvSpPr/>
          <p:nvPr/>
        </p:nvSpPr>
        <p:spPr>
          <a:xfrm>
            <a:off x="4399105" y="141337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399105" y="2272135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4399105" y="311375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041977" y="1582707"/>
            <a:ext cx="3672408" cy="560296"/>
            <a:chOff x="803640" y="3362835"/>
            <a:chExt cx="2059657" cy="560296"/>
          </a:xfrm>
        </p:grpSpPr>
        <p:sp>
          <p:nvSpPr>
            <p:cNvPr id="54" name="TextBox 53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Slušanje glazbe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041977" y="2441468"/>
            <a:ext cx="3672408" cy="560296"/>
            <a:chOff x="803640" y="3362835"/>
            <a:chExt cx="2059657" cy="560296"/>
          </a:xfrm>
        </p:grpSpPr>
        <p:sp>
          <p:nvSpPr>
            <p:cNvPr id="57" name="TextBox 56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Opuštanje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041977" y="3283087"/>
            <a:ext cx="3672408" cy="560296"/>
            <a:chOff x="803640" y="3362835"/>
            <a:chExt cx="2059657" cy="560296"/>
          </a:xfrm>
        </p:grpSpPr>
        <p:sp>
          <p:nvSpPr>
            <p:cNvPr id="60" name="TextBox 59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Meditacija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365701" y="147057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365701" y="2329335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65701" y="317095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041976" y="4133277"/>
            <a:ext cx="3835267" cy="560296"/>
            <a:chOff x="803640" y="3362835"/>
            <a:chExt cx="2059657" cy="560296"/>
          </a:xfrm>
        </p:grpSpPr>
        <p:sp>
          <p:nvSpPr>
            <p:cNvPr id="66" name="TextBox 65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Spavanje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8" name="Oval 67"/>
          <p:cNvSpPr/>
          <p:nvPr/>
        </p:nvSpPr>
        <p:spPr>
          <a:xfrm>
            <a:off x="4399105" y="3963944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65701" y="402114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3314" name="Picture 2" descr="Pauza - Početna | Facebook">
            <a:extLst>
              <a:ext uri="{FF2B5EF4-FFF2-40B4-BE49-F238E27FC236}">
                <a16:creationId xmlns:a16="http://schemas.microsoft.com/office/drawing/2014/main" id="{9B946FF0-C854-4049-99BD-B520F2B9E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178" y="1107063"/>
            <a:ext cx="1764749" cy="176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9A31AB8C-3AE9-4716-BA5E-BC92356E1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3" y="2582055"/>
            <a:ext cx="2745778" cy="18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>
            <a:extLst>
              <a:ext uri="{FF2B5EF4-FFF2-40B4-BE49-F238E27FC236}">
                <a16:creationId xmlns:a16="http://schemas.microsoft.com/office/drawing/2014/main" id="{57DEE92C-D807-4913-B201-33C95322E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0"/>
          <a:stretch/>
        </p:blipFill>
        <p:spPr bwMode="auto">
          <a:xfrm>
            <a:off x="6846144" y="1487983"/>
            <a:ext cx="2031099" cy="303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>
            <a:extLst>
              <a:ext uri="{FF2B5EF4-FFF2-40B4-BE49-F238E27FC236}">
                <a16:creationId xmlns:a16="http://schemas.microsoft.com/office/drawing/2014/main" id="{CFFE6F20-42F4-4CBB-BFF7-2A69AA6E8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940" y="4021144"/>
            <a:ext cx="2116274" cy="109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Meditacija za početnike - PoRiluk">
            <a:extLst>
              <a:ext uri="{FF2B5EF4-FFF2-40B4-BE49-F238E27FC236}">
                <a16:creationId xmlns:a16="http://schemas.microsoft.com/office/drawing/2014/main" id="{0ED3C12B-86A0-41C4-BC6F-AA302517C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0" y="2590172"/>
            <a:ext cx="1439636" cy="1362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582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Pronađite nešto za sebe i uživajte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hr-HR" altLang="ko-KR" dirty="0"/>
              <a:t>Uvijek možete komunicirati s prijateljima putem društvenih mreža ili raznih aplikacija</a:t>
            </a:r>
            <a:endParaRPr lang="en-US" altLang="ko-K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07710756-1BA6-4F6B-B1DF-92E2F97D6CB9}"/>
              </a:ext>
            </a:extLst>
          </p:cNvPr>
          <p:cNvSpPr txBox="1"/>
          <p:nvPr/>
        </p:nvSpPr>
        <p:spPr>
          <a:xfrm>
            <a:off x="975687" y="4549771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 čim se stvori prilika izlazimo van i uživamo u raznim sportovima 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15E242A9-D6D1-4478-AAEE-749CD9815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73" y="1179934"/>
            <a:ext cx="1598161" cy="1124040"/>
          </a:xfrm>
          <a:prstGeom prst="rect">
            <a:avLst/>
          </a:prstGeom>
        </p:spPr>
      </p:pic>
      <p:pic>
        <p:nvPicPr>
          <p:cNvPr id="42" name="Slika 41">
            <a:extLst>
              <a:ext uri="{FF2B5EF4-FFF2-40B4-BE49-F238E27FC236}">
                <a16:creationId xmlns:a16="http://schemas.microsoft.com/office/drawing/2014/main" id="{DF2B7FA8-74DE-4774-ABAE-736FE5E203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7" y="2464579"/>
            <a:ext cx="1979379" cy="1979379"/>
          </a:xfrm>
          <a:prstGeom prst="rect">
            <a:avLst/>
          </a:prstGeom>
        </p:spPr>
      </p:pic>
      <p:pic>
        <p:nvPicPr>
          <p:cNvPr id="44" name="Slika 43">
            <a:extLst>
              <a:ext uri="{FF2B5EF4-FFF2-40B4-BE49-F238E27FC236}">
                <a16:creationId xmlns:a16="http://schemas.microsoft.com/office/drawing/2014/main" id="{BC58B1E7-2086-46D0-B75A-AA7D15D725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53" y="957496"/>
            <a:ext cx="4607442" cy="2619153"/>
          </a:xfrm>
          <a:prstGeom prst="rect">
            <a:avLst/>
          </a:prstGeom>
        </p:spPr>
      </p:pic>
      <p:pic>
        <p:nvPicPr>
          <p:cNvPr id="46" name="Slika 45">
            <a:extLst>
              <a:ext uri="{FF2B5EF4-FFF2-40B4-BE49-F238E27FC236}">
                <a16:creationId xmlns:a16="http://schemas.microsoft.com/office/drawing/2014/main" id="{A5C7150B-620E-436C-9D56-77E4ED7570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895" y="1064138"/>
            <a:ext cx="2092282" cy="1300181"/>
          </a:xfrm>
          <a:prstGeom prst="rect">
            <a:avLst/>
          </a:prstGeom>
        </p:spPr>
      </p:pic>
      <p:pic>
        <p:nvPicPr>
          <p:cNvPr id="48" name="Slika 47">
            <a:extLst>
              <a:ext uri="{FF2B5EF4-FFF2-40B4-BE49-F238E27FC236}">
                <a16:creationId xmlns:a16="http://schemas.microsoft.com/office/drawing/2014/main" id="{B177162E-A499-4391-A3D3-CE1C770CA3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6786435" y="2440883"/>
            <a:ext cx="2133202" cy="2085192"/>
          </a:xfrm>
          <a:prstGeom prst="rect">
            <a:avLst/>
          </a:prstGeom>
        </p:spPr>
      </p:pic>
      <p:pic>
        <p:nvPicPr>
          <p:cNvPr id="50" name="Slika 49">
            <a:extLst>
              <a:ext uri="{FF2B5EF4-FFF2-40B4-BE49-F238E27FC236}">
                <a16:creationId xmlns:a16="http://schemas.microsoft.com/office/drawing/2014/main" id="{AE12CC76-8A13-4583-AFCF-0FFE571B4B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609" y="3500844"/>
            <a:ext cx="1646781" cy="97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34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105" y="3435846"/>
            <a:ext cx="9144000" cy="576063"/>
          </a:xfrm>
        </p:spPr>
        <p:txBody>
          <a:bodyPr/>
          <a:lstStyle/>
          <a:p>
            <a:r>
              <a:rPr lang="hr-HR" altLang="ko-K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pažnji!</a:t>
            </a:r>
            <a:endParaRPr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227934"/>
            <a:ext cx="9144000" cy="288032"/>
          </a:xfrm>
        </p:spPr>
        <p:txBody>
          <a:bodyPr/>
          <a:lstStyle/>
          <a:p>
            <a:pPr lvl="0"/>
            <a:r>
              <a:rPr lang="hr-HR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Ugodan vikend!</a:t>
            </a:r>
            <a:endParaRPr lang="en-US" altLang="ko-K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AE4B297-6433-4319-9CDE-5B80D74B3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20823"/>
            <a:ext cx="1621536" cy="162153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C64EF1A-0202-4DBE-85A2-DFEADB626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541578"/>
            <a:ext cx="2343150" cy="195262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5FB59377-3940-444C-96AB-CA587FC55E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8"/>
          <a:stretch/>
        </p:blipFill>
        <p:spPr>
          <a:xfrm>
            <a:off x="577113" y="2571750"/>
            <a:ext cx="2106405" cy="195262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3AB1F656-33EB-40D6-969C-5557FD1C11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05" y="334262"/>
            <a:ext cx="2370219" cy="180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</a:t>
            </a:r>
            <a:r>
              <a:rPr lang="en-US" altLang="ko-K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kvalitetno</a:t>
            </a:r>
            <a:r>
              <a:rPr lang="en-US" altLang="ko-K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provoditi</a:t>
            </a:r>
            <a:r>
              <a:rPr lang="en-US" altLang="ko-K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vrijeme</a:t>
            </a:r>
            <a:r>
              <a:rPr lang="en-US" altLang="ko-K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altLang="ko-K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 KUĆE</a:t>
            </a:r>
            <a:r>
              <a:rPr lang="en-US" altLang="ko-K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ko-KR" alt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D-Link Smart Home">
            <a:extLst>
              <a:ext uri="{FF2B5EF4-FFF2-40B4-BE49-F238E27FC236}">
                <a16:creationId xmlns:a16="http://schemas.microsoft.com/office/drawing/2014/main" id="{FF0E9379-96F4-420B-8F3F-9945AF789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15566"/>
            <a:ext cx="3171540" cy="203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B675A62-1B70-4753-8416-5581C1FA9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67494"/>
            <a:ext cx="1845568" cy="184556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17B5E58-931B-46A6-9C59-4AA070242C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" y="267494"/>
            <a:ext cx="1971436" cy="18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67494"/>
            <a:ext cx="9144000" cy="576064"/>
          </a:xfrm>
        </p:spPr>
        <p:txBody>
          <a:bodyPr/>
          <a:lstStyle/>
          <a:p>
            <a:r>
              <a:rPr lang="hr-HR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da radim?                   </a:t>
            </a:r>
            <a:r>
              <a:rPr lang="hr-HR" b="1" dirty="0">
                <a:solidFill>
                  <a:srgbClr val="F2A4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#OSTANIDOMA </a:t>
            </a:r>
            <a:endParaRPr lang="ko-KR" altLang="en-US" b="1" dirty="0">
              <a:solidFill>
                <a:srgbClr val="F2A4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524" y="1059582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Muči vas dosada? Zatvoreni ste unutar četiri zida? </a:t>
            </a:r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Držite se uputa Civilnog stožera i više ne znate što bi sami sa sobom? </a:t>
            </a:r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Pregledali ste sve materijale koje vam učitelji šalju? </a:t>
            </a:r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Obavili ste sve zadatke, pročitali knjige, lektire, riješili domaće zadaće?</a:t>
            </a:r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Bilo da ste riješili sve od navedenog i za vikend ste 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bezbrižni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ili samo imate 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pauzu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 školskih obaveza (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koje svakako trebate ispuniti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!) – evo par savjeta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414106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u="sng" dirty="0">
                <a:solidFill>
                  <a:srgbClr val="F2A4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Vaša </a:t>
            </a:r>
            <a:r>
              <a:rPr lang="hr-HR" b="1" u="sng" dirty="0" err="1">
                <a:solidFill>
                  <a:srgbClr val="F2A4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pedagogica</a:t>
            </a:r>
            <a:r>
              <a:rPr lang="hr-HR" b="1" u="sng" dirty="0">
                <a:solidFill>
                  <a:srgbClr val="F2A4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donosi vam savjete za suzbijanje dosade! </a:t>
            </a:r>
            <a:r>
              <a:rPr lang="hr-HR" b="1" u="sng" dirty="0">
                <a:solidFill>
                  <a:srgbClr val="F2A4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egoe UI Emoji" panose="020B0502040204020203" pitchFamily="34" charset="0"/>
              </a:rPr>
              <a:t>😊</a:t>
            </a:r>
            <a:endParaRPr lang="hr-HR" b="1" u="sng" dirty="0">
              <a:solidFill>
                <a:srgbClr val="F2A4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6728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73" y="221006"/>
            <a:ext cx="9144000" cy="576064"/>
          </a:xfrm>
        </p:spPr>
        <p:txBody>
          <a:bodyPr/>
          <a:lstStyle/>
          <a:p>
            <a:r>
              <a:rPr lang="hr-HR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mogu raditi?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373" y="797070"/>
            <a:ext cx="9144000" cy="288032"/>
          </a:xfrm>
        </p:spPr>
        <p:txBody>
          <a:bodyPr/>
          <a:lstStyle/>
          <a:p>
            <a:pPr lvl="0"/>
            <a:r>
              <a:rPr lang="hr-HR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 MORAM OSTATI KOD KUĆE</a:t>
            </a:r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5606"/>
            <a:ext cx="9144000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652611" y="1707654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634752" y="2715766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616893" y="3723878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00683" y="1530872"/>
            <a:ext cx="2664296" cy="560296"/>
            <a:chOff x="803640" y="3362835"/>
            <a:chExt cx="2059657" cy="560296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PLESANJE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00683" y="2538984"/>
            <a:ext cx="2664296" cy="560296"/>
            <a:chOff x="803640" y="3362835"/>
            <a:chExt cx="2059657" cy="560296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SVIRANJE I PJEVANJE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00683" y="3547096"/>
            <a:ext cx="2664296" cy="560296"/>
            <a:chOff x="803640" y="3362835"/>
            <a:chExt cx="2059657" cy="560296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CRTANJE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5248647" y="1716037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20"/>
          <p:cNvSpPr/>
          <p:nvPr/>
        </p:nvSpPr>
        <p:spPr>
          <a:xfrm>
            <a:off x="5230788" y="2724149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Oval 21"/>
          <p:cNvSpPr/>
          <p:nvPr/>
        </p:nvSpPr>
        <p:spPr>
          <a:xfrm>
            <a:off x="5212929" y="3732261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896719" y="1539255"/>
            <a:ext cx="2664296" cy="560296"/>
            <a:chOff x="803640" y="3362835"/>
            <a:chExt cx="2059657" cy="560296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URADITE SAMI </a:t>
              </a:r>
            </a:p>
            <a:p>
              <a:r>
                <a:rPr lang="hr-HR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(DIY)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896719" y="2547367"/>
            <a:ext cx="2664296" cy="560296"/>
            <a:chOff x="803640" y="3362835"/>
            <a:chExt cx="2059657" cy="560296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ČIŠĆENJE I POMAGANJE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896719" y="3555479"/>
            <a:ext cx="2664296" cy="560296"/>
            <a:chOff x="803640" y="3362835"/>
            <a:chExt cx="2059657" cy="560296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ISTRAŽIVANJE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554000" y="1653798"/>
            <a:ext cx="36000" cy="27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9207" y="1773236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3489" y="2772965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3489" y="3781077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17690" y="1779662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81972" y="2779391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1972" y="3787503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06</a:t>
            </a:r>
            <a:endParaRPr lang="ko-KR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C5359E5-070F-4FBA-80F8-14847E6000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52" y="1410443"/>
            <a:ext cx="1941997" cy="1041396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id="{FCDD2C57-D791-4B0B-97C7-6B0CAA8F6B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054" y="2841673"/>
            <a:ext cx="1767198" cy="1107897"/>
          </a:xfrm>
          <a:prstGeom prst="rect">
            <a:avLst/>
          </a:prstGeom>
        </p:spPr>
      </p:pic>
      <p:pic>
        <p:nvPicPr>
          <p:cNvPr id="2050" name="Picture 2" descr="Why Children Still Need to Read (and Draw) Maps | PBS KIDS for Parents">
            <a:extLst>
              <a:ext uri="{FF2B5EF4-FFF2-40B4-BE49-F238E27FC236}">
                <a16:creationId xmlns:a16="http://schemas.microsoft.com/office/drawing/2014/main" id="{8BC523E7-5847-4F14-8143-CAE46545E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052" y="4106424"/>
            <a:ext cx="1767199" cy="105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vezana slika">
            <a:extLst>
              <a:ext uri="{FF2B5EF4-FFF2-40B4-BE49-F238E27FC236}">
                <a16:creationId xmlns:a16="http://schemas.microsoft.com/office/drawing/2014/main" id="{7541B4E1-C86B-49A7-A1F9-961A2DAFD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60" y="1433108"/>
            <a:ext cx="1667764" cy="9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F6083DC-22D7-4A12-9B80-AA639666D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335" y="2841673"/>
            <a:ext cx="1566322" cy="10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RT: Istraživanje: I Josipović i Grabar Kitarović gube potporu birača">
            <a:extLst>
              <a:ext uri="{FF2B5EF4-FFF2-40B4-BE49-F238E27FC236}">
                <a16:creationId xmlns:a16="http://schemas.microsoft.com/office/drawing/2014/main" id="{CA63692B-1E10-4609-8481-2182F7A16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698" y="4092777"/>
            <a:ext cx="1851596" cy="104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26" y="217929"/>
            <a:ext cx="9144000" cy="576064"/>
          </a:xfrm>
        </p:spPr>
        <p:txBody>
          <a:bodyPr/>
          <a:lstStyle/>
          <a:p>
            <a:r>
              <a:rPr lang="hr-HR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mogu raditi?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26" y="793993"/>
            <a:ext cx="9144000" cy="288032"/>
          </a:xfrm>
        </p:spPr>
        <p:txBody>
          <a:bodyPr/>
          <a:lstStyle/>
          <a:p>
            <a:pPr lvl="0"/>
            <a:r>
              <a:rPr lang="hr-HR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 MORAM OSTATI KOD KUĆE</a:t>
            </a:r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5606"/>
            <a:ext cx="9144000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652611" y="1707654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634752" y="2715766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616893" y="3723878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46916" y="1868088"/>
            <a:ext cx="2664296" cy="560296"/>
            <a:chOff x="803640" y="3362835"/>
            <a:chExt cx="2059657" cy="560296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DRUŠTVENE IGRE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46916" y="2858675"/>
            <a:ext cx="2664296" cy="560296"/>
            <a:chOff x="803640" y="3362835"/>
            <a:chExt cx="2059657" cy="560296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PISANJE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47879" y="3821409"/>
            <a:ext cx="2717101" cy="307777"/>
            <a:chOff x="762819" y="3637148"/>
            <a:chExt cx="2100478" cy="307777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2819" y="3637148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ORIGAMI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5248647" y="1716037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20"/>
          <p:cNvSpPr/>
          <p:nvPr/>
        </p:nvSpPr>
        <p:spPr>
          <a:xfrm>
            <a:off x="5230788" y="2724149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Oval 21"/>
          <p:cNvSpPr/>
          <p:nvPr/>
        </p:nvSpPr>
        <p:spPr>
          <a:xfrm>
            <a:off x="5212929" y="3732261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896719" y="1739233"/>
            <a:ext cx="2664296" cy="560296"/>
            <a:chOff x="803640" y="3362835"/>
            <a:chExt cx="2059657" cy="560296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TJELOVJEŽBA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880566" y="2632057"/>
            <a:ext cx="2664296" cy="560296"/>
            <a:chOff x="803640" y="3362835"/>
            <a:chExt cx="2059657" cy="560296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NAUČITI NEŠTO NOVO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819950" y="3773071"/>
            <a:ext cx="2664296" cy="560296"/>
            <a:chOff x="803640" y="3362835"/>
            <a:chExt cx="2059657" cy="560296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ODMOR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554000" y="1653798"/>
            <a:ext cx="36000" cy="27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9207" y="1773236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</a:t>
            </a:r>
            <a:r>
              <a:rPr lang="hr-HR" altLang="ko-K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</a:t>
            </a:r>
            <a:endParaRPr lang="ko-KR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3489" y="2772965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</a:t>
            </a:r>
            <a:r>
              <a:rPr lang="hr-HR" altLang="ko-K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</a:t>
            </a:r>
            <a:endParaRPr lang="ko-KR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3489" y="3781077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</a:t>
            </a:r>
            <a:r>
              <a:rPr lang="hr-HR" altLang="ko-K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9</a:t>
            </a:r>
            <a:endParaRPr lang="ko-KR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17690" y="1779662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altLang="ko-K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10</a:t>
            </a:r>
            <a:endParaRPr lang="ko-KR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81972" y="2779391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altLang="ko-K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11</a:t>
            </a:r>
            <a:endParaRPr lang="ko-KR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1972" y="3787503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altLang="ko-K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12</a:t>
            </a:r>
            <a:endParaRPr lang="ko-KR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074" name="Picture 2" descr="Društvena igra Monopoly Hrvatska - Konzum">
            <a:extLst>
              <a:ext uri="{FF2B5EF4-FFF2-40B4-BE49-F238E27FC236}">
                <a16:creationId xmlns:a16="http://schemas.microsoft.com/office/drawing/2014/main" id="{B6AB4248-3ED3-41E4-8280-3CBFD1A3BC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1" b="15353"/>
          <a:stretch/>
        </p:blipFill>
        <p:spPr bwMode="auto">
          <a:xfrm>
            <a:off x="3041360" y="1411092"/>
            <a:ext cx="1447522" cy="102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DFE2181-3956-4CE6-9498-848EA0FB1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847" y="2598187"/>
            <a:ext cx="1968085" cy="98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973359D3-3AD4-4F13-86BC-1CFDAE59EA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" t="13601" r="6462" b="12200"/>
          <a:stretch/>
        </p:blipFill>
        <p:spPr bwMode="auto">
          <a:xfrm>
            <a:off x="2357810" y="3816568"/>
            <a:ext cx="1968085" cy="115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ovoljno je 20 minuta: Tjelovježba koja topi kilograme">
            <a:extLst>
              <a:ext uri="{FF2B5EF4-FFF2-40B4-BE49-F238E27FC236}">
                <a16:creationId xmlns:a16="http://schemas.microsoft.com/office/drawing/2014/main" id="{94A78ADE-FE72-44F3-BE63-15264AC5C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74" y="1368032"/>
            <a:ext cx="1603808" cy="106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Zabavno učenje u svakoj dobi – provježbajmo mozak! | Nastavni ...">
            <a:extLst>
              <a:ext uri="{FF2B5EF4-FFF2-40B4-BE49-F238E27FC236}">
                <a16:creationId xmlns:a16="http://schemas.microsoft.com/office/drawing/2014/main" id="{9BFA960E-9397-496C-BDBA-38C211390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882" y="2935460"/>
            <a:ext cx="1905176" cy="95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66618027-5ECB-4C13-8404-3DA2AC4B3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867" y="4061053"/>
            <a:ext cx="1622202" cy="108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073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Plesanje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816309"/>
            <a:ext cx="9144000" cy="288032"/>
          </a:xfrm>
        </p:spPr>
        <p:txBody>
          <a:bodyPr/>
          <a:lstStyle/>
          <a:p>
            <a:r>
              <a:rPr lang="hr-HR" dirty="0">
                <a:sym typeface="Wingdings" panose="05000000000000000000" pitchFamily="2" charset="2"/>
              </a:rPr>
              <a:t>                           </a:t>
            </a:r>
            <a:r>
              <a:rPr lang="hr-HR" dirty="0"/>
              <a:t>fizička aktivnost, da se malo odmorite od ekrana i pokrenete, opustite i zabavite</a:t>
            </a:r>
          </a:p>
        </p:txBody>
      </p:sp>
      <p:grpSp>
        <p:nvGrpSpPr>
          <p:cNvPr id="13319" name="Group 13318"/>
          <p:cNvGrpSpPr/>
          <p:nvPr/>
        </p:nvGrpSpPr>
        <p:grpSpPr>
          <a:xfrm rot="19917947">
            <a:off x="923699" y="77991"/>
            <a:ext cx="1159373" cy="2536942"/>
            <a:chOff x="1359132" y="345882"/>
            <a:chExt cx="1966239" cy="4200564"/>
          </a:xfrm>
        </p:grpSpPr>
        <p:grpSp>
          <p:nvGrpSpPr>
            <p:cNvPr id="24" name="Group 23"/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7" name="Rectangle 8"/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2"/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2"/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2"/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18" name="Teardrop 30"/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Trapezoid 24"/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313" name="Freeform 13312"/>
          <p:cNvSpPr/>
          <p:nvPr/>
        </p:nvSpPr>
        <p:spPr>
          <a:xfrm>
            <a:off x="-46928" y="923464"/>
            <a:ext cx="2039891" cy="1307108"/>
          </a:xfrm>
          <a:custGeom>
            <a:avLst/>
            <a:gdLst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70591 w 2896332"/>
              <a:gd name="connsiteY13" fmla="*/ 23329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62971 w 2896332"/>
              <a:gd name="connsiteY13" fmla="*/ 26758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06617 w 2896332"/>
              <a:gd name="connsiteY10" fmla="*/ 176960 h 1871397"/>
              <a:gd name="connsiteX11" fmla="*/ 1962971 w 2896332"/>
              <a:gd name="connsiteY11" fmla="*/ 267583 h 1871397"/>
              <a:gd name="connsiteX12" fmla="*/ 1973469 w 2896332"/>
              <a:gd name="connsiteY12" fmla="*/ 784519 h 1871397"/>
              <a:gd name="connsiteX13" fmla="*/ 1866010 w 2896332"/>
              <a:gd name="connsiteY13" fmla="*/ 878218 h 1871397"/>
              <a:gd name="connsiteX14" fmla="*/ 2733769 w 2896332"/>
              <a:gd name="connsiteY14" fmla="*/ 1387129 h 1871397"/>
              <a:gd name="connsiteX15" fmla="*/ 2694623 w 2896332"/>
              <a:gd name="connsiteY15" fmla="*/ 1674208 h 1871397"/>
              <a:gd name="connsiteX16" fmla="*/ 2394496 w 2896332"/>
              <a:gd name="connsiteY16" fmla="*/ 1654634 h 1871397"/>
              <a:gd name="connsiteX17" fmla="*/ 2023060 w 2896332"/>
              <a:gd name="connsiteY17" fmla="*/ 1634793 h 1871397"/>
              <a:gd name="connsiteX18" fmla="*/ 1739085 w 2896332"/>
              <a:gd name="connsiteY18" fmla="*/ 1871397 h 1871397"/>
              <a:gd name="connsiteX19" fmla="*/ 1648664 w 2896332"/>
              <a:gd name="connsiteY19" fmla="*/ 1582137 h 1871397"/>
              <a:gd name="connsiteX20" fmla="*/ 1376671 w 2896332"/>
              <a:gd name="connsiteY20" fmla="*/ 1700306 h 1871397"/>
              <a:gd name="connsiteX21" fmla="*/ 1415819 w 2896332"/>
              <a:gd name="connsiteY21" fmla="*/ 1334933 h 1871397"/>
              <a:gd name="connsiteX22" fmla="*/ 665501 w 2896332"/>
              <a:gd name="connsiteY22" fmla="*/ 1276212 h 1871397"/>
              <a:gd name="connsiteX23" fmla="*/ 0 w 2896332"/>
              <a:gd name="connsiteY23" fmla="*/ 1126148 h 1871397"/>
              <a:gd name="connsiteX24" fmla="*/ 13050 w 2896332"/>
              <a:gd name="connsiteY24" fmla="*/ 284488 h 1871397"/>
              <a:gd name="connsiteX25" fmla="*/ 1898646 w 2896332"/>
              <a:gd name="connsiteY25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74819 w 2896332"/>
              <a:gd name="connsiteY16" fmla="*/ 1565782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8202 h 1872827"/>
              <a:gd name="connsiteX1" fmla="*/ 2655476 w 2896332"/>
              <a:gd name="connsiteY1" fmla="*/ 586045 h 1872827"/>
              <a:gd name="connsiteX2" fmla="*/ 2828170 w 2896332"/>
              <a:gd name="connsiteY2" fmla="*/ 1011931 h 1872827"/>
              <a:gd name="connsiteX3" fmla="*/ 2883834 w 2896332"/>
              <a:gd name="connsiteY3" fmla="*/ 1310265 h 1872827"/>
              <a:gd name="connsiteX4" fmla="*/ 2799743 w 2896332"/>
              <a:gd name="connsiteY4" fmla="*/ 1673528 h 1872827"/>
              <a:gd name="connsiteX5" fmla="*/ 2521033 w 2896332"/>
              <a:gd name="connsiteY5" fmla="*/ 1161851 h 1872827"/>
              <a:gd name="connsiteX6" fmla="*/ 2514265 w 2896332"/>
              <a:gd name="connsiteY6" fmla="*/ 468202 h 1872827"/>
              <a:gd name="connsiteX7" fmla="*/ 1898646 w 2896332"/>
              <a:gd name="connsiteY7" fmla="*/ 1476 h 1872827"/>
              <a:gd name="connsiteX8" fmla="*/ 1906617 w 2896332"/>
              <a:gd name="connsiteY8" fmla="*/ 178390 h 1872827"/>
              <a:gd name="connsiteX9" fmla="*/ 1962971 w 2896332"/>
              <a:gd name="connsiteY9" fmla="*/ 269013 h 1872827"/>
              <a:gd name="connsiteX10" fmla="*/ 1973469 w 2896332"/>
              <a:gd name="connsiteY10" fmla="*/ 785949 h 1872827"/>
              <a:gd name="connsiteX11" fmla="*/ 1866010 w 2896332"/>
              <a:gd name="connsiteY11" fmla="*/ 879648 h 1872827"/>
              <a:gd name="connsiteX12" fmla="*/ 2733769 w 2896332"/>
              <a:gd name="connsiteY12" fmla="*/ 1388559 h 1872827"/>
              <a:gd name="connsiteX13" fmla="*/ 2694623 w 2896332"/>
              <a:gd name="connsiteY13" fmla="*/ 1641133 h 1872827"/>
              <a:gd name="connsiteX14" fmla="*/ 2385869 w 2896332"/>
              <a:gd name="connsiteY14" fmla="*/ 1587053 h 1872827"/>
              <a:gd name="connsiteX15" fmla="*/ 2074819 w 2896332"/>
              <a:gd name="connsiteY15" fmla="*/ 1567212 h 1872827"/>
              <a:gd name="connsiteX16" fmla="*/ 1739085 w 2896332"/>
              <a:gd name="connsiteY16" fmla="*/ 1872827 h 1872827"/>
              <a:gd name="connsiteX17" fmla="*/ 1648664 w 2896332"/>
              <a:gd name="connsiteY17" fmla="*/ 1583567 h 1872827"/>
              <a:gd name="connsiteX18" fmla="*/ 1376671 w 2896332"/>
              <a:gd name="connsiteY18" fmla="*/ 1701736 h 1872827"/>
              <a:gd name="connsiteX19" fmla="*/ 1415819 w 2896332"/>
              <a:gd name="connsiteY19" fmla="*/ 1336363 h 1872827"/>
              <a:gd name="connsiteX20" fmla="*/ 665501 w 2896332"/>
              <a:gd name="connsiteY20" fmla="*/ 1277642 h 1872827"/>
              <a:gd name="connsiteX21" fmla="*/ 0 w 2896332"/>
              <a:gd name="connsiteY21" fmla="*/ 1127578 h 1872827"/>
              <a:gd name="connsiteX22" fmla="*/ 13050 w 2896332"/>
              <a:gd name="connsiteY22" fmla="*/ 285918 h 1872827"/>
              <a:gd name="connsiteX23" fmla="*/ 1898646 w 2896332"/>
              <a:gd name="connsiteY23" fmla="*/ 1476 h 187282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87909 w 2896332"/>
              <a:gd name="connsiteY5" fmla="*/ 1152990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6332"/>
              <a:gd name="connsiteY0" fmla="*/ 251285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09609 w 2896332"/>
              <a:gd name="connsiteY6" fmla="*/ 251285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4163"/>
              <a:gd name="connsiteY0" fmla="*/ 251285 h 1871397"/>
              <a:gd name="connsiteX1" fmla="*/ 2655476 w 2894163"/>
              <a:gd name="connsiteY1" fmla="*/ 584615 h 1871397"/>
              <a:gd name="connsiteX2" fmla="*/ 2828170 w 2894163"/>
              <a:gd name="connsiteY2" fmla="*/ 1010501 h 1871397"/>
              <a:gd name="connsiteX3" fmla="*/ 2883834 w 2894163"/>
              <a:gd name="connsiteY3" fmla="*/ 1308835 h 1871397"/>
              <a:gd name="connsiteX4" fmla="*/ 2792313 w 2894163"/>
              <a:gd name="connsiteY4" fmla="*/ 1690675 h 1871397"/>
              <a:gd name="connsiteX5" fmla="*/ 2651069 w 2894163"/>
              <a:gd name="connsiteY5" fmla="*/ 1156706 h 1871397"/>
              <a:gd name="connsiteX6" fmla="*/ 2209609 w 2894163"/>
              <a:gd name="connsiteY6" fmla="*/ 251285 h 1871397"/>
              <a:gd name="connsiteX7" fmla="*/ 1898646 w 2894163"/>
              <a:gd name="connsiteY7" fmla="*/ 46 h 1871397"/>
              <a:gd name="connsiteX8" fmla="*/ 1941303 w 2894163"/>
              <a:gd name="connsiteY8" fmla="*/ 293585 h 1871397"/>
              <a:gd name="connsiteX9" fmla="*/ 1974640 w 2894163"/>
              <a:gd name="connsiteY9" fmla="*/ 533402 h 1871397"/>
              <a:gd name="connsiteX10" fmla="*/ 1973469 w 2894163"/>
              <a:gd name="connsiteY10" fmla="*/ 784519 h 1871397"/>
              <a:gd name="connsiteX11" fmla="*/ 1866010 w 2894163"/>
              <a:gd name="connsiteY11" fmla="*/ 878218 h 1871397"/>
              <a:gd name="connsiteX12" fmla="*/ 2733769 w 2894163"/>
              <a:gd name="connsiteY12" fmla="*/ 1387129 h 1871397"/>
              <a:gd name="connsiteX13" fmla="*/ 2694623 w 2894163"/>
              <a:gd name="connsiteY13" fmla="*/ 1639703 h 1871397"/>
              <a:gd name="connsiteX14" fmla="*/ 2385869 w 2894163"/>
              <a:gd name="connsiteY14" fmla="*/ 1585623 h 1871397"/>
              <a:gd name="connsiteX15" fmla="*/ 2074819 w 2894163"/>
              <a:gd name="connsiteY15" fmla="*/ 1565782 h 1871397"/>
              <a:gd name="connsiteX16" fmla="*/ 1739085 w 2894163"/>
              <a:gd name="connsiteY16" fmla="*/ 1871397 h 1871397"/>
              <a:gd name="connsiteX17" fmla="*/ 1648664 w 2894163"/>
              <a:gd name="connsiteY17" fmla="*/ 1582137 h 1871397"/>
              <a:gd name="connsiteX18" fmla="*/ 1376671 w 2894163"/>
              <a:gd name="connsiteY18" fmla="*/ 1700306 h 1871397"/>
              <a:gd name="connsiteX19" fmla="*/ 1415819 w 2894163"/>
              <a:gd name="connsiteY19" fmla="*/ 1334933 h 1871397"/>
              <a:gd name="connsiteX20" fmla="*/ 665501 w 2894163"/>
              <a:gd name="connsiteY20" fmla="*/ 1276212 h 1871397"/>
              <a:gd name="connsiteX21" fmla="*/ 0 w 2894163"/>
              <a:gd name="connsiteY21" fmla="*/ 1126148 h 1871397"/>
              <a:gd name="connsiteX22" fmla="*/ 13050 w 2894163"/>
              <a:gd name="connsiteY22" fmla="*/ 284488 h 1871397"/>
              <a:gd name="connsiteX23" fmla="*/ 1898646 w 2894163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51069 w 2889213"/>
              <a:gd name="connsiteY5" fmla="*/ 1156706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228993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150164 w 2889213"/>
              <a:gd name="connsiteY6" fmla="*/ 228993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941303 w 2889213"/>
              <a:gd name="connsiteY8" fmla="*/ 178433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92904 w 2889213"/>
              <a:gd name="connsiteY9" fmla="*/ 459050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48320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56"/>
              <a:gd name="connsiteX1" fmla="*/ 2655476 w 2889213"/>
              <a:gd name="connsiteY1" fmla="*/ 469395 h 1800456"/>
              <a:gd name="connsiteX2" fmla="*/ 2828170 w 2889213"/>
              <a:gd name="connsiteY2" fmla="*/ 895281 h 1800456"/>
              <a:gd name="connsiteX3" fmla="*/ 2883834 w 2889213"/>
              <a:gd name="connsiteY3" fmla="*/ 1193615 h 1800456"/>
              <a:gd name="connsiteX4" fmla="*/ 2840612 w 2889213"/>
              <a:gd name="connsiteY4" fmla="*/ 1449135 h 1800456"/>
              <a:gd name="connsiteX5" fmla="*/ 2632493 w 2889213"/>
              <a:gd name="connsiteY5" fmla="*/ 1060062 h 1800456"/>
              <a:gd name="connsiteX6" fmla="*/ 2150164 w 2889213"/>
              <a:gd name="connsiteY6" fmla="*/ 113773 h 1800456"/>
              <a:gd name="connsiteX7" fmla="*/ 1348782 w 2889213"/>
              <a:gd name="connsiteY7" fmla="*/ 0 h 1800456"/>
              <a:gd name="connsiteX8" fmla="*/ 1714668 w 2889213"/>
              <a:gd name="connsiteY8" fmla="*/ 204372 h 1800456"/>
              <a:gd name="connsiteX9" fmla="*/ 1866896 w 2889213"/>
              <a:gd name="connsiteY9" fmla="*/ 462766 h 1800456"/>
              <a:gd name="connsiteX10" fmla="*/ 1973469 w 2889213"/>
              <a:gd name="connsiteY10" fmla="*/ 669299 h 1800456"/>
              <a:gd name="connsiteX11" fmla="*/ 1866010 w 2889213"/>
              <a:gd name="connsiteY11" fmla="*/ 762998 h 1800456"/>
              <a:gd name="connsiteX12" fmla="*/ 2733769 w 2889213"/>
              <a:gd name="connsiteY12" fmla="*/ 1271909 h 1800456"/>
              <a:gd name="connsiteX13" fmla="*/ 2694623 w 2889213"/>
              <a:gd name="connsiteY13" fmla="*/ 1524483 h 1800456"/>
              <a:gd name="connsiteX14" fmla="*/ 2385869 w 2889213"/>
              <a:gd name="connsiteY14" fmla="*/ 1470403 h 1800456"/>
              <a:gd name="connsiteX15" fmla="*/ 2191986 w 2889213"/>
              <a:gd name="connsiteY15" fmla="*/ 1800407 h 1800456"/>
              <a:gd name="connsiteX16" fmla="*/ 2074819 w 2889213"/>
              <a:gd name="connsiteY16" fmla="*/ 1450562 h 1800456"/>
              <a:gd name="connsiteX17" fmla="*/ 1739085 w 2889213"/>
              <a:gd name="connsiteY17" fmla="*/ 1756177 h 1800456"/>
              <a:gd name="connsiteX18" fmla="*/ 1648664 w 2889213"/>
              <a:gd name="connsiteY18" fmla="*/ 1466917 h 1800456"/>
              <a:gd name="connsiteX19" fmla="*/ 1376671 w 2889213"/>
              <a:gd name="connsiteY19" fmla="*/ 1585086 h 1800456"/>
              <a:gd name="connsiteX20" fmla="*/ 1415819 w 2889213"/>
              <a:gd name="connsiteY20" fmla="*/ 1219713 h 1800456"/>
              <a:gd name="connsiteX21" fmla="*/ 665501 w 2889213"/>
              <a:gd name="connsiteY21" fmla="*/ 1160992 h 1800456"/>
              <a:gd name="connsiteX22" fmla="*/ 0 w 2889213"/>
              <a:gd name="connsiteY22" fmla="*/ 1010928 h 1800456"/>
              <a:gd name="connsiteX23" fmla="*/ 13050 w 2889213"/>
              <a:gd name="connsiteY23" fmla="*/ 169268 h 1800456"/>
              <a:gd name="connsiteX24" fmla="*/ 1348782 w 2889213"/>
              <a:gd name="connsiteY24" fmla="*/ 0 h 1800456"/>
              <a:gd name="connsiteX0" fmla="*/ 2150164 w 2889213"/>
              <a:gd name="connsiteY0" fmla="*/ 113773 h 1811599"/>
              <a:gd name="connsiteX1" fmla="*/ 2655476 w 2889213"/>
              <a:gd name="connsiteY1" fmla="*/ 469395 h 1811599"/>
              <a:gd name="connsiteX2" fmla="*/ 2828170 w 2889213"/>
              <a:gd name="connsiteY2" fmla="*/ 895281 h 1811599"/>
              <a:gd name="connsiteX3" fmla="*/ 2883834 w 2889213"/>
              <a:gd name="connsiteY3" fmla="*/ 1193615 h 1811599"/>
              <a:gd name="connsiteX4" fmla="*/ 2840612 w 2889213"/>
              <a:gd name="connsiteY4" fmla="*/ 1449135 h 1811599"/>
              <a:gd name="connsiteX5" fmla="*/ 2632493 w 2889213"/>
              <a:gd name="connsiteY5" fmla="*/ 1060062 h 1811599"/>
              <a:gd name="connsiteX6" fmla="*/ 2150164 w 2889213"/>
              <a:gd name="connsiteY6" fmla="*/ 113773 h 1811599"/>
              <a:gd name="connsiteX7" fmla="*/ 1348782 w 2889213"/>
              <a:gd name="connsiteY7" fmla="*/ 0 h 1811599"/>
              <a:gd name="connsiteX8" fmla="*/ 1714668 w 2889213"/>
              <a:gd name="connsiteY8" fmla="*/ 204372 h 1811599"/>
              <a:gd name="connsiteX9" fmla="*/ 1866896 w 2889213"/>
              <a:gd name="connsiteY9" fmla="*/ 462766 h 1811599"/>
              <a:gd name="connsiteX10" fmla="*/ 1973469 w 2889213"/>
              <a:gd name="connsiteY10" fmla="*/ 669299 h 1811599"/>
              <a:gd name="connsiteX11" fmla="*/ 1866010 w 2889213"/>
              <a:gd name="connsiteY11" fmla="*/ 762998 h 1811599"/>
              <a:gd name="connsiteX12" fmla="*/ 2733769 w 2889213"/>
              <a:gd name="connsiteY12" fmla="*/ 1271909 h 1811599"/>
              <a:gd name="connsiteX13" fmla="*/ 2694623 w 2889213"/>
              <a:gd name="connsiteY13" fmla="*/ 1524483 h 1811599"/>
              <a:gd name="connsiteX14" fmla="*/ 2385869 w 2889213"/>
              <a:gd name="connsiteY14" fmla="*/ 1470403 h 1811599"/>
              <a:gd name="connsiteX15" fmla="*/ 2214278 w 2889213"/>
              <a:gd name="connsiteY15" fmla="*/ 1811553 h 1811599"/>
              <a:gd name="connsiteX16" fmla="*/ 2074819 w 2889213"/>
              <a:gd name="connsiteY16" fmla="*/ 1450562 h 1811599"/>
              <a:gd name="connsiteX17" fmla="*/ 1739085 w 2889213"/>
              <a:gd name="connsiteY17" fmla="*/ 1756177 h 1811599"/>
              <a:gd name="connsiteX18" fmla="*/ 1648664 w 2889213"/>
              <a:gd name="connsiteY18" fmla="*/ 1466917 h 1811599"/>
              <a:gd name="connsiteX19" fmla="*/ 1376671 w 2889213"/>
              <a:gd name="connsiteY19" fmla="*/ 1585086 h 1811599"/>
              <a:gd name="connsiteX20" fmla="*/ 1415819 w 2889213"/>
              <a:gd name="connsiteY20" fmla="*/ 1219713 h 1811599"/>
              <a:gd name="connsiteX21" fmla="*/ 665501 w 2889213"/>
              <a:gd name="connsiteY21" fmla="*/ 1160992 h 1811599"/>
              <a:gd name="connsiteX22" fmla="*/ 0 w 2889213"/>
              <a:gd name="connsiteY22" fmla="*/ 1010928 h 1811599"/>
              <a:gd name="connsiteX23" fmla="*/ 13050 w 2889213"/>
              <a:gd name="connsiteY23" fmla="*/ 169268 h 1811599"/>
              <a:gd name="connsiteX24" fmla="*/ 1348782 w 2889213"/>
              <a:gd name="connsiteY24" fmla="*/ 0 h 1811599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9213" h="1811553">
                <a:moveTo>
                  <a:pt x="2150164" y="113773"/>
                </a:moveTo>
                <a:lnTo>
                  <a:pt x="2655476" y="469395"/>
                </a:lnTo>
                <a:cubicBezTo>
                  <a:pt x="2724937" y="612627"/>
                  <a:pt x="2790110" y="774578"/>
                  <a:pt x="2828170" y="895281"/>
                </a:cubicBezTo>
                <a:cubicBezTo>
                  <a:pt x="2845006" y="1009922"/>
                  <a:pt x="2872906" y="1094971"/>
                  <a:pt x="2883834" y="1193615"/>
                </a:cubicBezTo>
                <a:cubicBezTo>
                  <a:pt x="2898597" y="1276508"/>
                  <a:pt x="2882583" y="1383685"/>
                  <a:pt x="2840612" y="1449135"/>
                </a:cubicBezTo>
                <a:cubicBezTo>
                  <a:pt x="2801112" y="1388173"/>
                  <a:pt x="2764708" y="1276910"/>
                  <a:pt x="2632493" y="1060062"/>
                </a:cubicBezTo>
                <a:cubicBezTo>
                  <a:pt x="2521003" y="837054"/>
                  <a:pt x="2268591" y="370791"/>
                  <a:pt x="2150164" y="113773"/>
                </a:cubicBezTo>
                <a:close/>
                <a:moveTo>
                  <a:pt x="1348782" y="0"/>
                </a:moveTo>
                <a:cubicBezTo>
                  <a:pt x="1445338" y="154432"/>
                  <a:pt x="1639668" y="165874"/>
                  <a:pt x="1714668" y="204372"/>
                </a:cubicBezTo>
                <a:cubicBezTo>
                  <a:pt x="1723722" y="285320"/>
                  <a:pt x="1831199" y="402612"/>
                  <a:pt x="1866896" y="462766"/>
                </a:cubicBezTo>
                <a:cubicBezTo>
                  <a:pt x="1913125" y="544588"/>
                  <a:pt x="1935949" y="596454"/>
                  <a:pt x="1973469" y="669299"/>
                </a:cubicBezTo>
                <a:cubicBezTo>
                  <a:pt x="1909251" y="682689"/>
                  <a:pt x="1863715" y="712895"/>
                  <a:pt x="1866010" y="762998"/>
                </a:cubicBezTo>
                <a:cubicBezTo>
                  <a:pt x="1884495" y="971782"/>
                  <a:pt x="2517373" y="1008755"/>
                  <a:pt x="2733769" y="1271909"/>
                </a:cubicBezTo>
                <a:cubicBezTo>
                  <a:pt x="2839248" y="1365427"/>
                  <a:pt x="2779441" y="1512521"/>
                  <a:pt x="2694623" y="1524483"/>
                </a:cubicBezTo>
                <a:cubicBezTo>
                  <a:pt x="2575007" y="1522308"/>
                  <a:pt x="2538107" y="1485627"/>
                  <a:pt x="2385869" y="1470403"/>
                </a:cubicBezTo>
                <a:cubicBezTo>
                  <a:pt x="2333676" y="1639614"/>
                  <a:pt x="2280982" y="1755416"/>
                  <a:pt x="2214278" y="1811553"/>
                </a:cubicBezTo>
                <a:cubicBezTo>
                  <a:pt x="2147576" y="1804531"/>
                  <a:pt x="2033271" y="1685187"/>
                  <a:pt x="2074819" y="1450562"/>
                </a:cubicBezTo>
                <a:cubicBezTo>
                  <a:pt x="1992109" y="1541380"/>
                  <a:pt x="1856720" y="1716561"/>
                  <a:pt x="1739085" y="1756177"/>
                </a:cubicBezTo>
                <a:cubicBezTo>
                  <a:pt x="1647742" y="1688758"/>
                  <a:pt x="1625791" y="1561162"/>
                  <a:pt x="1648664" y="1466917"/>
                </a:cubicBezTo>
                <a:cubicBezTo>
                  <a:pt x="1575908" y="1517602"/>
                  <a:pt x="1475987" y="1575732"/>
                  <a:pt x="1376671" y="1585086"/>
                </a:cubicBezTo>
                <a:cubicBezTo>
                  <a:pt x="1265755" y="1421973"/>
                  <a:pt x="1344050" y="1304532"/>
                  <a:pt x="1415819" y="1219713"/>
                </a:cubicBezTo>
                <a:cubicBezTo>
                  <a:pt x="1106992" y="1284958"/>
                  <a:pt x="922130" y="1226237"/>
                  <a:pt x="665501" y="1160992"/>
                </a:cubicBezTo>
                <a:cubicBezTo>
                  <a:pt x="467591" y="1128369"/>
                  <a:pt x="282729" y="1004403"/>
                  <a:pt x="0" y="1010928"/>
                </a:cubicBezTo>
                <a:lnTo>
                  <a:pt x="13050" y="169268"/>
                </a:lnTo>
                <a:cubicBezTo>
                  <a:pt x="722590" y="234513"/>
                  <a:pt x="1132701" y="28762"/>
                  <a:pt x="134878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Oval 49"/>
          <p:cNvSpPr/>
          <p:nvPr/>
        </p:nvSpPr>
        <p:spPr>
          <a:xfrm>
            <a:off x="4399105" y="141337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399105" y="2272135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4399105" y="311375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076056" y="1328925"/>
            <a:ext cx="3672408" cy="744962"/>
            <a:chOff x="803640" y="3362835"/>
            <a:chExt cx="2059657" cy="744962"/>
          </a:xfrm>
        </p:grpSpPr>
        <p:sp>
          <p:nvSpPr>
            <p:cNvPr id="54" name="TextBox 53"/>
            <p:cNvSpPr txBox="1"/>
            <p:nvPr/>
          </p:nvSpPr>
          <p:spPr>
            <a:xfrm>
              <a:off x="803640" y="364613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200" dirty="0"/>
                <a:t>- razne koreografije pop diva i boy </a:t>
              </a:r>
              <a:r>
                <a:rPr lang="hr-HR" sz="1200" dirty="0" err="1"/>
                <a:t>bandova</a:t>
              </a:r>
              <a:r>
                <a:rPr lang="hr-HR" sz="1200" dirty="0"/>
                <a:t> možete pronaći na YouTube-u i hvatati pokrete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Koreografije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076056" y="2187686"/>
            <a:ext cx="3672408" cy="560296"/>
            <a:chOff x="803640" y="3362835"/>
            <a:chExt cx="2059657" cy="560296"/>
          </a:xfrm>
        </p:grpSpPr>
        <p:sp>
          <p:nvSpPr>
            <p:cNvPr id="57" name="TextBox 56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 YouTube - </a:t>
              </a:r>
              <a:r>
                <a:rPr lang="hr-HR" sz="1200" dirty="0"/>
                <a:t>How to </a:t>
              </a:r>
              <a:r>
                <a:rPr lang="hr-HR" sz="1200" dirty="0" err="1"/>
                <a:t>shuffle</a:t>
              </a:r>
              <a:r>
                <a:rPr lang="hr-HR" sz="1200" dirty="0"/>
                <a:t> ili </a:t>
              </a:r>
              <a:r>
                <a:rPr lang="hr-HR" sz="1200" dirty="0" err="1"/>
                <a:t>Shuffle</a:t>
              </a:r>
              <a:r>
                <a:rPr lang="hr-HR" sz="1200" dirty="0"/>
                <a:t> for </a:t>
              </a:r>
              <a:r>
                <a:rPr lang="hr-HR" sz="1200" dirty="0" err="1"/>
                <a:t>beginners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Shuffle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076056" y="3029305"/>
            <a:ext cx="3672408" cy="744962"/>
            <a:chOff x="803640" y="3362835"/>
            <a:chExt cx="2059657" cy="744962"/>
          </a:xfrm>
        </p:grpSpPr>
        <p:sp>
          <p:nvSpPr>
            <p:cNvPr id="60" name="TextBox 59"/>
            <p:cNvSpPr txBox="1"/>
            <p:nvPr/>
          </p:nvSpPr>
          <p:spPr>
            <a:xfrm>
              <a:off x="803640" y="364613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hr-HR" sz="1200" dirty="0"/>
                <a:t>spaja ples i tjelovježbu, izuzetno zabavna i </a:t>
              </a:r>
            </a:p>
            <a:p>
              <a:r>
                <a:rPr lang="hr-HR" sz="1200" dirty="0"/>
                <a:t>višestruko korisna aktivnost, također YT pomaže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Zumba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365701" y="147057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365701" y="2329335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65701" y="317095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076055" y="3879495"/>
            <a:ext cx="3835267" cy="744962"/>
            <a:chOff x="803640" y="3362835"/>
            <a:chExt cx="2059657" cy="744962"/>
          </a:xfrm>
        </p:grpSpPr>
        <p:sp>
          <p:nvSpPr>
            <p:cNvPr id="66" name="TextBox 65"/>
            <p:cNvSpPr txBox="1"/>
            <p:nvPr/>
          </p:nvSpPr>
          <p:spPr>
            <a:xfrm>
              <a:off x="803640" y="364613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200" dirty="0"/>
                <a:t>- opalite glazbu, zatvorite vrata, da vas nitko ne gleda, oslobodite svoju kreativnost i plešite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ustite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mašti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volju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8" name="Oval 67"/>
          <p:cNvSpPr/>
          <p:nvPr/>
        </p:nvSpPr>
        <p:spPr>
          <a:xfrm>
            <a:off x="4399105" y="3963944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65701" y="402114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26" name="Picture 2" descr="Povezana slika">
            <a:extLst>
              <a:ext uri="{FF2B5EF4-FFF2-40B4-BE49-F238E27FC236}">
                <a16:creationId xmlns:a16="http://schemas.microsoft.com/office/drawing/2014/main" id="{B6F50FC5-3C83-4989-9FF7-9EBB2BE53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159" y="1270617"/>
            <a:ext cx="2225824" cy="119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683BA29-C4EB-4486-9694-C40C3468E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35" y="2728063"/>
            <a:ext cx="2354232" cy="155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614012E-73B7-4A6C-8C27-A244191DE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65" y="2571825"/>
            <a:ext cx="1530462" cy="86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1D7F620-1597-4DB8-8A2E-84E6231AD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954" y="3529427"/>
            <a:ext cx="1419622" cy="141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606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Sviranje i pjevanje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816309"/>
            <a:ext cx="9144000" cy="288032"/>
          </a:xfrm>
        </p:spPr>
        <p:txBody>
          <a:bodyPr/>
          <a:lstStyle/>
          <a:p>
            <a:r>
              <a:rPr lang="hr-HR" dirty="0">
                <a:sym typeface="Wingdings" panose="05000000000000000000" pitchFamily="2" charset="2"/>
              </a:rPr>
              <a:t>                           nove vještine</a:t>
            </a:r>
            <a:r>
              <a:rPr lang="hr-HR" dirty="0"/>
              <a:t>, da se malo odmorite od ekrana, opustite i zabavite</a:t>
            </a:r>
          </a:p>
        </p:txBody>
      </p:sp>
      <p:grpSp>
        <p:nvGrpSpPr>
          <p:cNvPr id="13319" name="Group 13318"/>
          <p:cNvGrpSpPr/>
          <p:nvPr/>
        </p:nvGrpSpPr>
        <p:grpSpPr>
          <a:xfrm rot="19917947">
            <a:off x="923699" y="77991"/>
            <a:ext cx="1159373" cy="2536942"/>
            <a:chOff x="1359132" y="345882"/>
            <a:chExt cx="1966239" cy="4200564"/>
          </a:xfrm>
        </p:grpSpPr>
        <p:grpSp>
          <p:nvGrpSpPr>
            <p:cNvPr id="24" name="Group 23"/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7" name="Rectangle 8"/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2"/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2"/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2"/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18" name="Teardrop 30"/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Trapezoid 24"/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313" name="Freeform 13312"/>
          <p:cNvSpPr/>
          <p:nvPr/>
        </p:nvSpPr>
        <p:spPr>
          <a:xfrm>
            <a:off x="-46928" y="923464"/>
            <a:ext cx="2039891" cy="1307108"/>
          </a:xfrm>
          <a:custGeom>
            <a:avLst/>
            <a:gdLst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70591 w 2896332"/>
              <a:gd name="connsiteY13" fmla="*/ 23329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62971 w 2896332"/>
              <a:gd name="connsiteY13" fmla="*/ 26758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06617 w 2896332"/>
              <a:gd name="connsiteY10" fmla="*/ 176960 h 1871397"/>
              <a:gd name="connsiteX11" fmla="*/ 1962971 w 2896332"/>
              <a:gd name="connsiteY11" fmla="*/ 267583 h 1871397"/>
              <a:gd name="connsiteX12" fmla="*/ 1973469 w 2896332"/>
              <a:gd name="connsiteY12" fmla="*/ 784519 h 1871397"/>
              <a:gd name="connsiteX13" fmla="*/ 1866010 w 2896332"/>
              <a:gd name="connsiteY13" fmla="*/ 878218 h 1871397"/>
              <a:gd name="connsiteX14" fmla="*/ 2733769 w 2896332"/>
              <a:gd name="connsiteY14" fmla="*/ 1387129 h 1871397"/>
              <a:gd name="connsiteX15" fmla="*/ 2694623 w 2896332"/>
              <a:gd name="connsiteY15" fmla="*/ 1674208 h 1871397"/>
              <a:gd name="connsiteX16" fmla="*/ 2394496 w 2896332"/>
              <a:gd name="connsiteY16" fmla="*/ 1654634 h 1871397"/>
              <a:gd name="connsiteX17" fmla="*/ 2023060 w 2896332"/>
              <a:gd name="connsiteY17" fmla="*/ 1634793 h 1871397"/>
              <a:gd name="connsiteX18" fmla="*/ 1739085 w 2896332"/>
              <a:gd name="connsiteY18" fmla="*/ 1871397 h 1871397"/>
              <a:gd name="connsiteX19" fmla="*/ 1648664 w 2896332"/>
              <a:gd name="connsiteY19" fmla="*/ 1582137 h 1871397"/>
              <a:gd name="connsiteX20" fmla="*/ 1376671 w 2896332"/>
              <a:gd name="connsiteY20" fmla="*/ 1700306 h 1871397"/>
              <a:gd name="connsiteX21" fmla="*/ 1415819 w 2896332"/>
              <a:gd name="connsiteY21" fmla="*/ 1334933 h 1871397"/>
              <a:gd name="connsiteX22" fmla="*/ 665501 w 2896332"/>
              <a:gd name="connsiteY22" fmla="*/ 1276212 h 1871397"/>
              <a:gd name="connsiteX23" fmla="*/ 0 w 2896332"/>
              <a:gd name="connsiteY23" fmla="*/ 1126148 h 1871397"/>
              <a:gd name="connsiteX24" fmla="*/ 13050 w 2896332"/>
              <a:gd name="connsiteY24" fmla="*/ 284488 h 1871397"/>
              <a:gd name="connsiteX25" fmla="*/ 1898646 w 2896332"/>
              <a:gd name="connsiteY25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74819 w 2896332"/>
              <a:gd name="connsiteY16" fmla="*/ 1565782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8202 h 1872827"/>
              <a:gd name="connsiteX1" fmla="*/ 2655476 w 2896332"/>
              <a:gd name="connsiteY1" fmla="*/ 586045 h 1872827"/>
              <a:gd name="connsiteX2" fmla="*/ 2828170 w 2896332"/>
              <a:gd name="connsiteY2" fmla="*/ 1011931 h 1872827"/>
              <a:gd name="connsiteX3" fmla="*/ 2883834 w 2896332"/>
              <a:gd name="connsiteY3" fmla="*/ 1310265 h 1872827"/>
              <a:gd name="connsiteX4" fmla="*/ 2799743 w 2896332"/>
              <a:gd name="connsiteY4" fmla="*/ 1673528 h 1872827"/>
              <a:gd name="connsiteX5" fmla="*/ 2521033 w 2896332"/>
              <a:gd name="connsiteY5" fmla="*/ 1161851 h 1872827"/>
              <a:gd name="connsiteX6" fmla="*/ 2514265 w 2896332"/>
              <a:gd name="connsiteY6" fmla="*/ 468202 h 1872827"/>
              <a:gd name="connsiteX7" fmla="*/ 1898646 w 2896332"/>
              <a:gd name="connsiteY7" fmla="*/ 1476 h 1872827"/>
              <a:gd name="connsiteX8" fmla="*/ 1906617 w 2896332"/>
              <a:gd name="connsiteY8" fmla="*/ 178390 h 1872827"/>
              <a:gd name="connsiteX9" fmla="*/ 1962971 w 2896332"/>
              <a:gd name="connsiteY9" fmla="*/ 269013 h 1872827"/>
              <a:gd name="connsiteX10" fmla="*/ 1973469 w 2896332"/>
              <a:gd name="connsiteY10" fmla="*/ 785949 h 1872827"/>
              <a:gd name="connsiteX11" fmla="*/ 1866010 w 2896332"/>
              <a:gd name="connsiteY11" fmla="*/ 879648 h 1872827"/>
              <a:gd name="connsiteX12" fmla="*/ 2733769 w 2896332"/>
              <a:gd name="connsiteY12" fmla="*/ 1388559 h 1872827"/>
              <a:gd name="connsiteX13" fmla="*/ 2694623 w 2896332"/>
              <a:gd name="connsiteY13" fmla="*/ 1641133 h 1872827"/>
              <a:gd name="connsiteX14" fmla="*/ 2385869 w 2896332"/>
              <a:gd name="connsiteY14" fmla="*/ 1587053 h 1872827"/>
              <a:gd name="connsiteX15" fmla="*/ 2074819 w 2896332"/>
              <a:gd name="connsiteY15" fmla="*/ 1567212 h 1872827"/>
              <a:gd name="connsiteX16" fmla="*/ 1739085 w 2896332"/>
              <a:gd name="connsiteY16" fmla="*/ 1872827 h 1872827"/>
              <a:gd name="connsiteX17" fmla="*/ 1648664 w 2896332"/>
              <a:gd name="connsiteY17" fmla="*/ 1583567 h 1872827"/>
              <a:gd name="connsiteX18" fmla="*/ 1376671 w 2896332"/>
              <a:gd name="connsiteY18" fmla="*/ 1701736 h 1872827"/>
              <a:gd name="connsiteX19" fmla="*/ 1415819 w 2896332"/>
              <a:gd name="connsiteY19" fmla="*/ 1336363 h 1872827"/>
              <a:gd name="connsiteX20" fmla="*/ 665501 w 2896332"/>
              <a:gd name="connsiteY20" fmla="*/ 1277642 h 1872827"/>
              <a:gd name="connsiteX21" fmla="*/ 0 w 2896332"/>
              <a:gd name="connsiteY21" fmla="*/ 1127578 h 1872827"/>
              <a:gd name="connsiteX22" fmla="*/ 13050 w 2896332"/>
              <a:gd name="connsiteY22" fmla="*/ 285918 h 1872827"/>
              <a:gd name="connsiteX23" fmla="*/ 1898646 w 2896332"/>
              <a:gd name="connsiteY23" fmla="*/ 1476 h 187282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87909 w 2896332"/>
              <a:gd name="connsiteY5" fmla="*/ 1152990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6332"/>
              <a:gd name="connsiteY0" fmla="*/ 251285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09609 w 2896332"/>
              <a:gd name="connsiteY6" fmla="*/ 251285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4163"/>
              <a:gd name="connsiteY0" fmla="*/ 251285 h 1871397"/>
              <a:gd name="connsiteX1" fmla="*/ 2655476 w 2894163"/>
              <a:gd name="connsiteY1" fmla="*/ 584615 h 1871397"/>
              <a:gd name="connsiteX2" fmla="*/ 2828170 w 2894163"/>
              <a:gd name="connsiteY2" fmla="*/ 1010501 h 1871397"/>
              <a:gd name="connsiteX3" fmla="*/ 2883834 w 2894163"/>
              <a:gd name="connsiteY3" fmla="*/ 1308835 h 1871397"/>
              <a:gd name="connsiteX4" fmla="*/ 2792313 w 2894163"/>
              <a:gd name="connsiteY4" fmla="*/ 1690675 h 1871397"/>
              <a:gd name="connsiteX5" fmla="*/ 2651069 w 2894163"/>
              <a:gd name="connsiteY5" fmla="*/ 1156706 h 1871397"/>
              <a:gd name="connsiteX6" fmla="*/ 2209609 w 2894163"/>
              <a:gd name="connsiteY6" fmla="*/ 251285 h 1871397"/>
              <a:gd name="connsiteX7" fmla="*/ 1898646 w 2894163"/>
              <a:gd name="connsiteY7" fmla="*/ 46 h 1871397"/>
              <a:gd name="connsiteX8" fmla="*/ 1941303 w 2894163"/>
              <a:gd name="connsiteY8" fmla="*/ 293585 h 1871397"/>
              <a:gd name="connsiteX9" fmla="*/ 1974640 w 2894163"/>
              <a:gd name="connsiteY9" fmla="*/ 533402 h 1871397"/>
              <a:gd name="connsiteX10" fmla="*/ 1973469 w 2894163"/>
              <a:gd name="connsiteY10" fmla="*/ 784519 h 1871397"/>
              <a:gd name="connsiteX11" fmla="*/ 1866010 w 2894163"/>
              <a:gd name="connsiteY11" fmla="*/ 878218 h 1871397"/>
              <a:gd name="connsiteX12" fmla="*/ 2733769 w 2894163"/>
              <a:gd name="connsiteY12" fmla="*/ 1387129 h 1871397"/>
              <a:gd name="connsiteX13" fmla="*/ 2694623 w 2894163"/>
              <a:gd name="connsiteY13" fmla="*/ 1639703 h 1871397"/>
              <a:gd name="connsiteX14" fmla="*/ 2385869 w 2894163"/>
              <a:gd name="connsiteY14" fmla="*/ 1585623 h 1871397"/>
              <a:gd name="connsiteX15" fmla="*/ 2074819 w 2894163"/>
              <a:gd name="connsiteY15" fmla="*/ 1565782 h 1871397"/>
              <a:gd name="connsiteX16" fmla="*/ 1739085 w 2894163"/>
              <a:gd name="connsiteY16" fmla="*/ 1871397 h 1871397"/>
              <a:gd name="connsiteX17" fmla="*/ 1648664 w 2894163"/>
              <a:gd name="connsiteY17" fmla="*/ 1582137 h 1871397"/>
              <a:gd name="connsiteX18" fmla="*/ 1376671 w 2894163"/>
              <a:gd name="connsiteY18" fmla="*/ 1700306 h 1871397"/>
              <a:gd name="connsiteX19" fmla="*/ 1415819 w 2894163"/>
              <a:gd name="connsiteY19" fmla="*/ 1334933 h 1871397"/>
              <a:gd name="connsiteX20" fmla="*/ 665501 w 2894163"/>
              <a:gd name="connsiteY20" fmla="*/ 1276212 h 1871397"/>
              <a:gd name="connsiteX21" fmla="*/ 0 w 2894163"/>
              <a:gd name="connsiteY21" fmla="*/ 1126148 h 1871397"/>
              <a:gd name="connsiteX22" fmla="*/ 13050 w 2894163"/>
              <a:gd name="connsiteY22" fmla="*/ 284488 h 1871397"/>
              <a:gd name="connsiteX23" fmla="*/ 1898646 w 2894163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51069 w 2889213"/>
              <a:gd name="connsiteY5" fmla="*/ 1156706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228993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150164 w 2889213"/>
              <a:gd name="connsiteY6" fmla="*/ 228993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941303 w 2889213"/>
              <a:gd name="connsiteY8" fmla="*/ 178433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92904 w 2889213"/>
              <a:gd name="connsiteY9" fmla="*/ 459050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48320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56"/>
              <a:gd name="connsiteX1" fmla="*/ 2655476 w 2889213"/>
              <a:gd name="connsiteY1" fmla="*/ 469395 h 1800456"/>
              <a:gd name="connsiteX2" fmla="*/ 2828170 w 2889213"/>
              <a:gd name="connsiteY2" fmla="*/ 895281 h 1800456"/>
              <a:gd name="connsiteX3" fmla="*/ 2883834 w 2889213"/>
              <a:gd name="connsiteY3" fmla="*/ 1193615 h 1800456"/>
              <a:gd name="connsiteX4" fmla="*/ 2840612 w 2889213"/>
              <a:gd name="connsiteY4" fmla="*/ 1449135 h 1800456"/>
              <a:gd name="connsiteX5" fmla="*/ 2632493 w 2889213"/>
              <a:gd name="connsiteY5" fmla="*/ 1060062 h 1800456"/>
              <a:gd name="connsiteX6" fmla="*/ 2150164 w 2889213"/>
              <a:gd name="connsiteY6" fmla="*/ 113773 h 1800456"/>
              <a:gd name="connsiteX7" fmla="*/ 1348782 w 2889213"/>
              <a:gd name="connsiteY7" fmla="*/ 0 h 1800456"/>
              <a:gd name="connsiteX8" fmla="*/ 1714668 w 2889213"/>
              <a:gd name="connsiteY8" fmla="*/ 204372 h 1800456"/>
              <a:gd name="connsiteX9" fmla="*/ 1866896 w 2889213"/>
              <a:gd name="connsiteY9" fmla="*/ 462766 h 1800456"/>
              <a:gd name="connsiteX10" fmla="*/ 1973469 w 2889213"/>
              <a:gd name="connsiteY10" fmla="*/ 669299 h 1800456"/>
              <a:gd name="connsiteX11" fmla="*/ 1866010 w 2889213"/>
              <a:gd name="connsiteY11" fmla="*/ 762998 h 1800456"/>
              <a:gd name="connsiteX12" fmla="*/ 2733769 w 2889213"/>
              <a:gd name="connsiteY12" fmla="*/ 1271909 h 1800456"/>
              <a:gd name="connsiteX13" fmla="*/ 2694623 w 2889213"/>
              <a:gd name="connsiteY13" fmla="*/ 1524483 h 1800456"/>
              <a:gd name="connsiteX14" fmla="*/ 2385869 w 2889213"/>
              <a:gd name="connsiteY14" fmla="*/ 1470403 h 1800456"/>
              <a:gd name="connsiteX15" fmla="*/ 2191986 w 2889213"/>
              <a:gd name="connsiteY15" fmla="*/ 1800407 h 1800456"/>
              <a:gd name="connsiteX16" fmla="*/ 2074819 w 2889213"/>
              <a:gd name="connsiteY16" fmla="*/ 1450562 h 1800456"/>
              <a:gd name="connsiteX17" fmla="*/ 1739085 w 2889213"/>
              <a:gd name="connsiteY17" fmla="*/ 1756177 h 1800456"/>
              <a:gd name="connsiteX18" fmla="*/ 1648664 w 2889213"/>
              <a:gd name="connsiteY18" fmla="*/ 1466917 h 1800456"/>
              <a:gd name="connsiteX19" fmla="*/ 1376671 w 2889213"/>
              <a:gd name="connsiteY19" fmla="*/ 1585086 h 1800456"/>
              <a:gd name="connsiteX20" fmla="*/ 1415819 w 2889213"/>
              <a:gd name="connsiteY20" fmla="*/ 1219713 h 1800456"/>
              <a:gd name="connsiteX21" fmla="*/ 665501 w 2889213"/>
              <a:gd name="connsiteY21" fmla="*/ 1160992 h 1800456"/>
              <a:gd name="connsiteX22" fmla="*/ 0 w 2889213"/>
              <a:gd name="connsiteY22" fmla="*/ 1010928 h 1800456"/>
              <a:gd name="connsiteX23" fmla="*/ 13050 w 2889213"/>
              <a:gd name="connsiteY23" fmla="*/ 169268 h 1800456"/>
              <a:gd name="connsiteX24" fmla="*/ 1348782 w 2889213"/>
              <a:gd name="connsiteY24" fmla="*/ 0 h 1800456"/>
              <a:gd name="connsiteX0" fmla="*/ 2150164 w 2889213"/>
              <a:gd name="connsiteY0" fmla="*/ 113773 h 1811599"/>
              <a:gd name="connsiteX1" fmla="*/ 2655476 w 2889213"/>
              <a:gd name="connsiteY1" fmla="*/ 469395 h 1811599"/>
              <a:gd name="connsiteX2" fmla="*/ 2828170 w 2889213"/>
              <a:gd name="connsiteY2" fmla="*/ 895281 h 1811599"/>
              <a:gd name="connsiteX3" fmla="*/ 2883834 w 2889213"/>
              <a:gd name="connsiteY3" fmla="*/ 1193615 h 1811599"/>
              <a:gd name="connsiteX4" fmla="*/ 2840612 w 2889213"/>
              <a:gd name="connsiteY4" fmla="*/ 1449135 h 1811599"/>
              <a:gd name="connsiteX5" fmla="*/ 2632493 w 2889213"/>
              <a:gd name="connsiteY5" fmla="*/ 1060062 h 1811599"/>
              <a:gd name="connsiteX6" fmla="*/ 2150164 w 2889213"/>
              <a:gd name="connsiteY6" fmla="*/ 113773 h 1811599"/>
              <a:gd name="connsiteX7" fmla="*/ 1348782 w 2889213"/>
              <a:gd name="connsiteY7" fmla="*/ 0 h 1811599"/>
              <a:gd name="connsiteX8" fmla="*/ 1714668 w 2889213"/>
              <a:gd name="connsiteY8" fmla="*/ 204372 h 1811599"/>
              <a:gd name="connsiteX9" fmla="*/ 1866896 w 2889213"/>
              <a:gd name="connsiteY9" fmla="*/ 462766 h 1811599"/>
              <a:gd name="connsiteX10" fmla="*/ 1973469 w 2889213"/>
              <a:gd name="connsiteY10" fmla="*/ 669299 h 1811599"/>
              <a:gd name="connsiteX11" fmla="*/ 1866010 w 2889213"/>
              <a:gd name="connsiteY11" fmla="*/ 762998 h 1811599"/>
              <a:gd name="connsiteX12" fmla="*/ 2733769 w 2889213"/>
              <a:gd name="connsiteY12" fmla="*/ 1271909 h 1811599"/>
              <a:gd name="connsiteX13" fmla="*/ 2694623 w 2889213"/>
              <a:gd name="connsiteY13" fmla="*/ 1524483 h 1811599"/>
              <a:gd name="connsiteX14" fmla="*/ 2385869 w 2889213"/>
              <a:gd name="connsiteY14" fmla="*/ 1470403 h 1811599"/>
              <a:gd name="connsiteX15" fmla="*/ 2214278 w 2889213"/>
              <a:gd name="connsiteY15" fmla="*/ 1811553 h 1811599"/>
              <a:gd name="connsiteX16" fmla="*/ 2074819 w 2889213"/>
              <a:gd name="connsiteY16" fmla="*/ 1450562 h 1811599"/>
              <a:gd name="connsiteX17" fmla="*/ 1739085 w 2889213"/>
              <a:gd name="connsiteY17" fmla="*/ 1756177 h 1811599"/>
              <a:gd name="connsiteX18" fmla="*/ 1648664 w 2889213"/>
              <a:gd name="connsiteY18" fmla="*/ 1466917 h 1811599"/>
              <a:gd name="connsiteX19" fmla="*/ 1376671 w 2889213"/>
              <a:gd name="connsiteY19" fmla="*/ 1585086 h 1811599"/>
              <a:gd name="connsiteX20" fmla="*/ 1415819 w 2889213"/>
              <a:gd name="connsiteY20" fmla="*/ 1219713 h 1811599"/>
              <a:gd name="connsiteX21" fmla="*/ 665501 w 2889213"/>
              <a:gd name="connsiteY21" fmla="*/ 1160992 h 1811599"/>
              <a:gd name="connsiteX22" fmla="*/ 0 w 2889213"/>
              <a:gd name="connsiteY22" fmla="*/ 1010928 h 1811599"/>
              <a:gd name="connsiteX23" fmla="*/ 13050 w 2889213"/>
              <a:gd name="connsiteY23" fmla="*/ 169268 h 1811599"/>
              <a:gd name="connsiteX24" fmla="*/ 1348782 w 2889213"/>
              <a:gd name="connsiteY24" fmla="*/ 0 h 1811599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9213" h="1811553">
                <a:moveTo>
                  <a:pt x="2150164" y="113773"/>
                </a:moveTo>
                <a:lnTo>
                  <a:pt x="2655476" y="469395"/>
                </a:lnTo>
                <a:cubicBezTo>
                  <a:pt x="2724937" y="612627"/>
                  <a:pt x="2790110" y="774578"/>
                  <a:pt x="2828170" y="895281"/>
                </a:cubicBezTo>
                <a:cubicBezTo>
                  <a:pt x="2845006" y="1009922"/>
                  <a:pt x="2872906" y="1094971"/>
                  <a:pt x="2883834" y="1193615"/>
                </a:cubicBezTo>
                <a:cubicBezTo>
                  <a:pt x="2898597" y="1276508"/>
                  <a:pt x="2882583" y="1383685"/>
                  <a:pt x="2840612" y="1449135"/>
                </a:cubicBezTo>
                <a:cubicBezTo>
                  <a:pt x="2801112" y="1388173"/>
                  <a:pt x="2764708" y="1276910"/>
                  <a:pt x="2632493" y="1060062"/>
                </a:cubicBezTo>
                <a:cubicBezTo>
                  <a:pt x="2521003" y="837054"/>
                  <a:pt x="2268591" y="370791"/>
                  <a:pt x="2150164" y="113773"/>
                </a:cubicBezTo>
                <a:close/>
                <a:moveTo>
                  <a:pt x="1348782" y="0"/>
                </a:moveTo>
                <a:cubicBezTo>
                  <a:pt x="1445338" y="154432"/>
                  <a:pt x="1639668" y="165874"/>
                  <a:pt x="1714668" y="204372"/>
                </a:cubicBezTo>
                <a:cubicBezTo>
                  <a:pt x="1723722" y="285320"/>
                  <a:pt x="1831199" y="402612"/>
                  <a:pt x="1866896" y="462766"/>
                </a:cubicBezTo>
                <a:cubicBezTo>
                  <a:pt x="1913125" y="544588"/>
                  <a:pt x="1935949" y="596454"/>
                  <a:pt x="1973469" y="669299"/>
                </a:cubicBezTo>
                <a:cubicBezTo>
                  <a:pt x="1909251" y="682689"/>
                  <a:pt x="1863715" y="712895"/>
                  <a:pt x="1866010" y="762998"/>
                </a:cubicBezTo>
                <a:cubicBezTo>
                  <a:pt x="1884495" y="971782"/>
                  <a:pt x="2517373" y="1008755"/>
                  <a:pt x="2733769" y="1271909"/>
                </a:cubicBezTo>
                <a:cubicBezTo>
                  <a:pt x="2839248" y="1365427"/>
                  <a:pt x="2779441" y="1512521"/>
                  <a:pt x="2694623" y="1524483"/>
                </a:cubicBezTo>
                <a:cubicBezTo>
                  <a:pt x="2575007" y="1522308"/>
                  <a:pt x="2538107" y="1485627"/>
                  <a:pt x="2385869" y="1470403"/>
                </a:cubicBezTo>
                <a:cubicBezTo>
                  <a:pt x="2333676" y="1639614"/>
                  <a:pt x="2280982" y="1755416"/>
                  <a:pt x="2214278" y="1811553"/>
                </a:cubicBezTo>
                <a:cubicBezTo>
                  <a:pt x="2147576" y="1804531"/>
                  <a:pt x="2033271" y="1685187"/>
                  <a:pt x="2074819" y="1450562"/>
                </a:cubicBezTo>
                <a:cubicBezTo>
                  <a:pt x="1992109" y="1541380"/>
                  <a:pt x="1856720" y="1716561"/>
                  <a:pt x="1739085" y="1756177"/>
                </a:cubicBezTo>
                <a:cubicBezTo>
                  <a:pt x="1647742" y="1688758"/>
                  <a:pt x="1625791" y="1561162"/>
                  <a:pt x="1648664" y="1466917"/>
                </a:cubicBezTo>
                <a:cubicBezTo>
                  <a:pt x="1575908" y="1517602"/>
                  <a:pt x="1475987" y="1575732"/>
                  <a:pt x="1376671" y="1585086"/>
                </a:cubicBezTo>
                <a:cubicBezTo>
                  <a:pt x="1265755" y="1421973"/>
                  <a:pt x="1344050" y="1304532"/>
                  <a:pt x="1415819" y="1219713"/>
                </a:cubicBezTo>
                <a:cubicBezTo>
                  <a:pt x="1106992" y="1284958"/>
                  <a:pt x="922130" y="1226237"/>
                  <a:pt x="665501" y="1160992"/>
                </a:cubicBezTo>
                <a:cubicBezTo>
                  <a:pt x="467591" y="1128369"/>
                  <a:pt x="282729" y="1004403"/>
                  <a:pt x="0" y="1010928"/>
                </a:cubicBezTo>
                <a:lnTo>
                  <a:pt x="13050" y="169268"/>
                </a:lnTo>
                <a:cubicBezTo>
                  <a:pt x="722590" y="234513"/>
                  <a:pt x="1132701" y="28762"/>
                  <a:pt x="134878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Oval 49"/>
          <p:cNvSpPr/>
          <p:nvPr/>
        </p:nvSpPr>
        <p:spPr>
          <a:xfrm>
            <a:off x="4399105" y="141337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399105" y="2272135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4399105" y="311375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086382" y="1443235"/>
            <a:ext cx="3672408" cy="560296"/>
            <a:chOff x="803640" y="3362835"/>
            <a:chExt cx="2059657" cy="560296"/>
          </a:xfrm>
        </p:grpSpPr>
        <p:sp>
          <p:nvSpPr>
            <p:cNvPr id="54" name="TextBox 53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 flauta, harmonika, gitara, </a:t>
              </a:r>
              <a:r>
                <a:rPr lang="hr-H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ukulele</a:t>
              </a:r>
              <a:r>
                <a:rPr lang="hr-H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piano, violina itd.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Sviranje instrumenta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086382" y="2301996"/>
            <a:ext cx="3672408" cy="560296"/>
            <a:chOff x="803640" y="3362835"/>
            <a:chExt cx="2059657" cy="560296"/>
          </a:xfrm>
        </p:grpSpPr>
        <p:sp>
          <p:nvSpPr>
            <p:cNvPr id="57" name="TextBox 56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 </a:t>
              </a:r>
              <a:r>
                <a:rPr lang="hr-H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virtual</a:t>
              </a:r>
              <a:r>
                <a:rPr lang="hr-H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piano, </a:t>
              </a:r>
              <a:r>
                <a:rPr lang="hr-H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virtual</a:t>
              </a:r>
              <a:r>
                <a:rPr lang="hr-H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hr-H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drums</a:t>
              </a:r>
              <a:r>
                <a:rPr lang="hr-H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 sve ostalo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Sviranje pomoću aplikacija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086382" y="3143615"/>
            <a:ext cx="3672408" cy="560296"/>
            <a:chOff x="803640" y="3362835"/>
            <a:chExt cx="2059657" cy="560296"/>
          </a:xfrm>
        </p:grpSpPr>
        <p:sp>
          <p:nvSpPr>
            <p:cNvPr id="60" name="TextBox 59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 zagrijte glasnice (</a:t>
              </a:r>
              <a:r>
                <a:rPr lang="hr-H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vocal</a:t>
              </a:r>
              <a:r>
                <a:rPr lang="hr-H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hr-H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warm</a:t>
              </a:r>
              <a:r>
                <a:rPr lang="hr-H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hr-H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up</a:t>
              </a:r>
              <a:r>
                <a:rPr lang="hr-H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) i pustite glas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Pjevanje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365701" y="147057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365701" y="2329335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65701" y="317095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086381" y="3993805"/>
            <a:ext cx="3835267" cy="560296"/>
            <a:chOff x="803640" y="3362835"/>
            <a:chExt cx="2059657" cy="560296"/>
          </a:xfrm>
        </p:grpSpPr>
        <p:sp>
          <p:nvSpPr>
            <p:cNvPr id="66" name="TextBox 65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 zabavite se s ukućanima i zapjevajte uz karaoke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Karaoke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8" name="Oval 67"/>
          <p:cNvSpPr/>
          <p:nvPr/>
        </p:nvSpPr>
        <p:spPr>
          <a:xfrm>
            <a:off x="4399105" y="3963944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65701" y="402114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242" name="Picture 2" descr="pjevanje | Novigradsko proljeće 2015">
            <a:extLst>
              <a:ext uri="{FF2B5EF4-FFF2-40B4-BE49-F238E27FC236}">
                <a16:creationId xmlns:a16="http://schemas.microsoft.com/office/drawing/2014/main" id="{E2D10B54-B1A5-4592-BDFB-2344F63CB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44" y="1174846"/>
            <a:ext cx="1748496" cy="160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5 virtual piano keyboards you can play online">
            <a:extLst>
              <a:ext uri="{FF2B5EF4-FFF2-40B4-BE49-F238E27FC236}">
                <a16:creationId xmlns:a16="http://schemas.microsoft.com/office/drawing/2014/main" id="{D64B93DF-A2B8-4427-ABED-C44F976097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77" r="26296"/>
          <a:stretch/>
        </p:blipFill>
        <p:spPr bwMode="auto">
          <a:xfrm>
            <a:off x="1924321" y="2680162"/>
            <a:ext cx="2299148" cy="953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939155FF-51E4-4A78-8221-9B5102103B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63"/>
          <a:stretch/>
        </p:blipFill>
        <p:spPr bwMode="auto">
          <a:xfrm>
            <a:off x="205852" y="3635440"/>
            <a:ext cx="4054619" cy="1636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F34B5507-3FB2-4BAA-A6DE-5733BA4E8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70" y="2280809"/>
            <a:ext cx="1351767" cy="135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230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Crtanje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816309"/>
            <a:ext cx="9144000" cy="288032"/>
          </a:xfrm>
        </p:spPr>
        <p:txBody>
          <a:bodyPr/>
          <a:lstStyle/>
          <a:p>
            <a:r>
              <a:rPr lang="hr-HR" dirty="0">
                <a:sym typeface="Wingdings" panose="05000000000000000000" pitchFamily="2" charset="2"/>
              </a:rPr>
              <a:t>                           bitno da stvarate nešto, da gledate, uočavate, kreativno se izražavate</a:t>
            </a:r>
            <a:endParaRPr lang="hr-HR" dirty="0"/>
          </a:p>
        </p:txBody>
      </p:sp>
      <p:grpSp>
        <p:nvGrpSpPr>
          <p:cNvPr id="13319" name="Group 13318"/>
          <p:cNvGrpSpPr/>
          <p:nvPr/>
        </p:nvGrpSpPr>
        <p:grpSpPr>
          <a:xfrm rot="19917947">
            <a:off x="923699" y="77991"/>
            <a:ext cx="1159373" cy="2536942"/>
            <a:chOff x="1359132" y="345882"/>
            <a:chExt cx="1966239" cy="4200564"/>
          </a:xfrm>
        </p:grpSpPr>
        <p:grpSp>
          <p:nvGrpSpPr>
            <p:cNvPr id="24" name="Group 23"/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7" name="Rectangle 8"/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2"/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2"/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2"/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18" name="Teardrop 30"/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Trapezoid 24"/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313" name="Freeform 13312"/>
          <p:cNvSpPr/>
          <p:nvPr/>
        </p:nvSpPr>
        <p:spPr>
          <a:xfrm>
            <a:off x="-46928" y="923464"/>
            <a:ext cx="2039891" cy="1307108"/>
          </a:xfrm>
          <a:custGeom>
            <a:avLst/>
            <a:gdLst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70591 w 2896332"/>
              <a:gd name="connsiteY13" fmla="*/ 23329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62971 w 2896332"/>
              <a:gd name="connsiteY13" fmla="*/ 26758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06617 w 2896332"/>
              <a:gd name="connsiteY10" fmla="*/ 176960 h 1871397"/>
              <a:gd name="connsiteX11" fmla="*/ 1962971 w 2896332"/>
              <a:gd name="connsiteY11" fmla="*/ 267583 h 1871397"/>
              <a:gd name="connsiteX12" fmla="*/ 1973469 w 2896332"/>
              <a:gd name="connsiteY12" fmla="*/ 784519 h 1871397"/>
              <a:gd name="connsiteX13" fmla="*/ 1866010 w 2896332"/>
              <a:gd name="connsiteY13" fmla="*/ 878218 h 1871397"/>
              <a:gd name="connsiteX14" fmla="*/ 2733769 w 2896332"/>
              <a:gd name="connsiteY14" fmla="*/ 1387129 h 1871397"/>
              <a:gd name="connsiteX15" fmla="*/ 2694623 w 2896332"/>
              <a:gd name="connsiteY15" fmla="*/ 1674208 h 1871397"/>
              <a:gd name="connsiteX16" fmla="*/ 2394496 w 2896332"/>
              <a:gd name="connsiteY16" fmla="*/ 1654634 h 1871397"/>
              <a:gd name="connsiteX17" fmla="*/ 2023060 w 2896332"/>
              <a:gd name="connsiteY17" fmla="*/ 1634793 h 1871397"/>
              <a:gd name="connsiteX18" fmla="*/ 1739085 w 2896332"/>
              <a:gd name="connsiteY18" fmla="*/ 1871397 h 1871397"/>
              <a:gd name="connsiteX19" fmla="*/ 1648664 w 2896332"/>
              <a:gd name="connsiteY19" fmla="*/ 1582137 h 1871397"/>
              <a:gd name="connsiteX20" fmla="*/ 1376671 w 2896332"/>
              <a:gd name="connsiteY20" fmla="*/ 1700306 h 1871397"/>
              <a:gd name="connsiteX21" fmla="*/ 1415819 w 2896332"/>
              <a:gd name="connsiteY21" fmla="*/ 1334933 h 1871397"/>
              <a:gd name="connsiteX22" fmla="*/ 665501 w 2896332"/>
              <a:gd name="connsiteY22" fmla="*/ 1276212 h 1871397"/>
              <a:gd name="connsiteX23" fmla="*/ 0 w 2896332"/>
              <a:gd name="connsiteY23" fmla="*/ 1126148 h 1871397"/>
              <a:gd name="connsiteX24" fmla="*/ 13050 w 2896332"/>
              <a:gd name="connsiteY24" fmla="*/ 284488 h 1871397"/>
              <a:gd name="connsiteX25" fmla="*/ 1898646 w 2896332"/>
              <a:gd name="connsiteY25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74819 w 2896332"/>
              <a:gd name="connsiteY16" fmla="*/ 1565782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8202 h 1872827"/>
              <a:gd name="connsiteX1" fmla="*/ 2655476 w 2896332"/>
              <a:gd name="connsiteY1" fmla="*/ 586045 h 1872827"/>
              <a:gd name="connsiteX2" fmla="*/ 2828170 w 2896332"/>
              <a:gd name="connsiteY2" fmla="*/ 1011931 h 1872827"/>
              <a:gd name="connsiteX3" fmla="*/ 2883834 w 2896332"/>
              <a:gd name="connsiteY3" fmla="*/ 1310265 h 1872827"/>
              <a:gd name="connsiteX4" fmla="*/ 2799743 w 2896332"/>
              <a:gd name="connsiteY4" fmla="*/ 1673528 h 1872827"/>
              <a:gd name="connsiteX5" fmla="*/ 2521033 w 2896332"/>
              <a:gd name="connsiteY5" fmla="*/ 1161851 h 1872827"/>
              <a:gd name="connsiteX6" fmla="*/ 2514265 w 2896332"/>
              <a:gd name="connsiteY6" fmla="*/ 468202 h 1872827"/>
              <a:gd name="connsiteX7" fmla="*/ 1898646 w 2896332"/>
              <a:gd name="connsiteY7" fmla="*/ 1476 h 1872827"/>
              <a:gd name="connsiteX8" fmla="*/ 1906617 w 2896332"/>
              <a:gd name="connsiteY8" fmla="*/ 178390 h 1872827"/>
              <a:gd name="connsiteX9" fmla="*/ 1962971 w 2896332"/>
              <a:gd name="connsiteY9" fmla="*/ 269013 h 1872827"/>
              <a:gd name="connsiteX10" fmla="*/ 1973469 w 2896332"/>
              <a:gd name="connsiteY10" fmla="*/ 785949 h 1872827"/>
              <a:gd name="connsiteX11" fmla="*/ 1866010 w 2896332"/>
              <a:gd name="connsiteY11" fmla="*/ 879648 h 1872827"/>
              <a:gd name="connsiteX12" fmla="*/ 2733769 w 2896332"/>
              <a:gd name="connsiteY12" fmla="*/ 1388559 h 1872827"/>
              <a:gd name="connsiteX13" fmla="*/ 2694623 w 2896332"/>
              <a:gd name="connsiteY13" fmla="*/ 1641133 h 1872827"/>
              <a:gd name="connsiteX14" fmla="*/ 2385869 w 2896332"/>
              <a:gd name="connsiteY14" fmla="*/ 1587053 h 1872827"/>
              <a:gd name="connsiteX15" fmla="*/ 2074819 w 2896332"/>
              <a:gd name="connsiteY15" fmla="*/ 1567212 h 1872827"/>
              <a:gd name="connsiteX16" fmla="*/ 1739085 w 2896332"/>
              <a:gd name="connsiteY16" fmla="*/ 1872827 h 1872827"/>
              <a:gd name="connsiteX17" fmla="*/ 1648664 w 2896332"/>
              <a:gd name="connsiteY17" fmla="*/ 1583567 h 1872827"/>
              <a:gd name="connsiteX18" fmla="*/ 1376671 w 2896332"/>
              <a:gd name="connsiteY18" fmla="*/ 1701736 h 1872827"/>
              <a:gd name="connsiteX19" fmla="*/ 1415819 w 2896332"/>
              <a:gd name="connsiteY19" fmla="*/ 1336363 h 1872827"/>
              <a:gd name="connsiteX20" fmla="*/ 665501 w 2896332"/>
              <a:gd name="connsiteY20" fmla="*/ 1277642 h 1872827"/>
              <a:gd name="connsiteX21" fmla="*/ 0 w 2896332"/>
              <a:gd name="connsiteY21" fmla="*/ 1127578 h 1872827"/>
              <a:gd name="connsiteX22" fmla="*/ 13050 w 2896332"/>
              <a:gd name="connsiteY22" fmla="*/ 285918 h 1872827"/>
              <a:gd name="connsiteX23" fmla="*/ 1898646 w 2896332"/>
              <a:gd name="connsiteY23" fmla="*/ 1476 h 187282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87909 w 2896332"/>
              <a:gd name="connsiteY5" fmla="*/ 1152990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6332"/>
              <a:gd name="connsiteY0" fmla="*/ 251285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09609 w 2896332"/>
              <a:gd name="connsiteY6" fmla="*/ 251285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4163"/>
              <a:gd name="connsiteY0" fmla="*/ 251285 h 1871397"/>
              <a:gd name="connsiteX1" fmla="*/ 2655476 w 2894163"/>
              <a:gd name="connsiteY1" fmla="*/ 584615 h 1871397"/>
              <a:gd name="connsiteX2" fmla="*/ 2828170 w 2894163"/>
              <a:gd name="connsiteY2" fmla="*/ 1010501 h 1871397"/>
              <a:gd name="connsiteX3" fmla="*/ 2883834 w 2894163"/>
              <a:gd name="connsiteY3" fmla="*/ 1308835 h 1871397"/>
              <a:gd name="connsiteX4" fmla="*/ 2792313 w 2894163"/>
              <a:gd name="connsiteY4" fmla="*/ 1690675 h 1871397"/>
              <a:gd name="connsiteX5" fmla="*/ 2651069 w 2894163"/>
              <a:gd name="connsiteY5" fmla="*/ 1156706 h 1871397"/>
              <a:gd name="connsiteX6" fmla="*/ 2209609 w 2894163"/>
              <a:gd name="connsiteY6" fmla="*/ 251285 h 1871397"/>
              <a:gd name="connsiteX7" fmla="*/ 1898646 w 2894163"/>
              <a:gd name="connsiteY7" fmla="*/ 46 h 1871397"/>
              <a:gd name="connsiteX8" fmla="*/ 1941303 w 2894163"/>
              <a:gd name="connsiteY8" fmla="*/ 293585 h 1871397"/>
              <a:gd name="connsiteX9" fmla="*/ 1974640 w 2894163"/>
              <a:gd name="connsiteY9" fmla="*/ 533402 h 1871397"/>
              <a:gd name="connsiteX10" fmla="*/ 1973469 w 2894163"/>
              <a:gd name="connsiteY10" fmla="*/ 784519 h 1871397"/>
              <a:gd name="connsiteX11" fmla="*/ 1866010 w 2894163"/>
              <a:gd name="connsiteY11" fmla="*/ 878218 h 1871397"/>
              <a:gd name="connsiteX12" fmla="*/ 2733769 w 2894163"/>
              <a:gd name="connsiteY12" fmla="*/ 1387129 h 1871397"/>
              <a:gd name="connsiteX13" fmla="*/ 2694623 w 2894163"/>
              <a:gd name="connsiteY13" fmla="*/ 1639703 h 1871397"/>
              <a:gd name="connsiteX14" fmla="*/ 2385869 w 2894163"/>
              <a:gd name="connsiteY14" fmla="*/ 1585623 h 1871397"/>
              <a:gd name="connsiteX15" fmla="*/ 2074819 w 2894163"/>
              <a:gd name="connsiteY15" fmla="*/ 1565782 h 1871397"/>
              <a:gd name="connsiteX16" fmla="*/ 1739085 w 2894163"/>
              <a:gd name="connsiteY16" fmla="*/ 1871397 h 1871397"/>
              <a:gd name="connsiteX17" fmla="*/ 1648664 w 2894163"/>
              <a:gd name="connsiteY17" fmla="*/ 1582137 h 1871397"/>
              <a:gd name="connsiteX18" fmla="*/ 1376671 w 2894163"/>
              <a:gd name="connsiteY18" fmla="*/ 1700306 h 1871397"/>
              <a:gd name="connsiteX19" fmla="*/ 1415819 w 2894163"/>
              <a:gd name="connsiteY19" fmla="*/ 1334933 h 1871397"/>
              <a:gd name="connsiteX20" fmla="*/ 665501 w 2894163"/>
              <a:gd name="connsiteY20" fmla="*/ 1276212 h 1871397"/>
              <a:gd name="connsiteX21" fmla="*/ 0 w 2894163"/>
              <a:gd name="connsiteY21" fmla="*/ 1126148 h 1871397"/>
              <a:gd name="connsiteX22" fmla="*/ 13050 w 2894163"/>
              <a:gd name="connsiteY22" fmla="*/ 284488 h 1871397"/>
              <a:gd name="connsiteX23" fmla="*/ 1898646 w 2894163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51069 w 2889213"/>
              <a:gd name="connsiteY5" fmla="*/ 1156706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228993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150164 w 2889213"/>
              <a:gd name="connsiteY6" fmla="*/ 228993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941303 w 2889213"/>
              <a:gd name="connsiteY8" fmla="*/ 178433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92904 w 2889213"/>
              <a:gd name="connsiteY9" fmla="*/ 459050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48320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56"/>
              <a:gd name="connsiteX1" fmla="*/ 2655476 w 2889213"/>
              <a:gd name="connsiteY1" fmla="*/ 469395 h 1800456"/>
              <a:gd name="connsiteX2" fmla="*/ 2828170 w 2889213"/>
              <a:gd name="connsiteY2" fmla="*/ 895281 h 1800456"/>
              <a:gd name="connsiteX3" fmla="*/ 2883834 w 2889213"/>
              <a:gd name="connsiteY3" fmla="*/ 1193615 h 1800456"/>
              <a:gd name="connsiteX4" fmla="*/ 2840612 w 2889213"/>
              <a:gd name="connsiteY4" fmla="*/ 1449135 h 1800456"/>
              <a:gd name="connsiteX5" fmla="*/ 2632493 w 2889213"/>
              <a:gd name="connsiteY5" fmla="*/ 1060062 h 1800456"/>
              <a:gd name="connsiteX6" fmla="*/ 2150164 w 2889213"/>
              <a:gd name="connsiteY6" fmla="*/ 113773 h 1800456"/>
              <a:gd name="connsiteX7" fmla="*/ 1348782 w 2889213"/>
              <a:gd name="connsiteY7" fmla="*/ 0 h 1800456"/>
              <a:gd name="connsiteX8" fmla="*/ 1714668 w 2889213"/>
              <a:gd name="connsiteY8" fmla="*/ 204372 h 1800456"/>
              <a:gd name="connsiteX9" fmla="*/ 1866896 w 2889213"/>
              <a:gd name="connsiteY9" fmla="*/ 462766 h 1800456"/>
              <a:gd name="connsiteX10" fmla="*/ 1973469 w 2889213"/>
              <a:gd name="connsiteY10" fmla="*/ 669299 h 1800456"/>
              <a:gd name="connsiteX11" fmla="*/ 1866010 w 2889213"/>
              <a:gd name="connsiteY11" fmla="*/ 762998 h 1800456"/>
              <a:gd name="connsiteX12" fmla="*/ 2733769 w 2889213"/>
              <a:gd name="connsiteY12" fmla="*/ 1271909 h 1800456"/>
              <a:gd name="connsiteX13" fmla="*/ 2694623 w 2889213"/>
              <a:gd name="connsiteY13" fmla="*/ 1524483 h 1800456"/>
              <a:gd name="connsiteX14" fmla="*/ 2385869 w 2889213"/>
              <a:gd name="connsiteY14" fmla="*/ 1470403 h 1800456"/>
              <a:gd name="connsiteX15" fmla="*/ 2191986 w 2889213"/>
              <a:gd name="connsiteY15" fmla="*/ 1800407 h 1800456"/>
              <a:gd name="connsiteX16" fmla="*/ 2074819 w 2889213"/>
              <a:gd name="connsiteY16" fmla="*/ 1450562 h 1800456"/>
              <a:gd name="connsiteX17" fmla="*/ 1739085 w 2889213"/>
              <a:gd name="connsiteY17" fmla="*/ 1756177 h 1800456"/>
              <a:gd name="connsiteX18" fmla="*/ 1648664 w 2889213"/>
              <a:gd name="connsiteY18" fmla="*/ 1466917 h 1800456"/>
              <a:gd name="connsiteX19" fmla="*/ 1376671 w 2889213"/>
              <a:gd name="connsiteY19" fmla="*/ 1585086 h 1800456"/>
              <a:gd name="connsiteX20" fmla="*/ 1415819 w 2889213"/>
              <a:gd name="connsiteY20" fmla="*/ 1219713 h 1800456"/>
              <a:gd name="connsiteX21" fmla="*/ 665501 w 2889213"/>
              <a:gd name="connsiteY21" fmla="*/ 1160992 h 1800456"/>
              <a:gd name="connsiteX22" fmla="*/ 0 w 2889213"/>
              <a:gd name="connsiteY22" fmla="*/ 1010928 h 1800456"/>
              <a:gd name="connsiteX23" fmla="*/ 13050 w 2889213"/>
              <a:gd name="connsiteY23" fmla="*/ 169268 h 1800456"/>
              <a:gd name="connsiteX24" fmla="*/ 1348782 w 2889213"/>
              <a:gd name="connsiteY24" fmla="*/ 0 h 1800456"/>
              <a:gd name="connsiteX0" fmla="*/ 2150164 w 2889213"/>
              <a:gd name="connsiteY0" fmla="*/ 113773 h 1811599"/>
              <a:gd name="connsiteX1" fmla="*/ 2655476 w 2889213"/>
              <a:gd name="connsiteY1" fmla="*/ 469395 h 1811599"/>
              <a:gd name="connsiteX2" fmla="*/ 2828170 w 2889213"/>
              <a:gd name="connsiteY2" fmla="*/ 895281 h 1811599"/>
              <a:gd name="connsiteX3" fmla="*/ 2883834 w 2889213"/>
              <a:gd name="connsiteY3" fmla="*/ 1193615 h 1811599"/>
              <a:gd name="connsiteX4" fmla="*/ 2840612 w 2889213"/>
              <a:gd name="connsiteY4" fmla="*/ 1449135 h 1811599"/>
              <a:gd name="connsiteX5" fmla="*/ 2632493 w 2889213"/>
              <a:gd name="connsiteY5" fmla="*/ 1060062 h 1811599"/>
              <a:gd name="connsiteX6" fmla="*/ 2150164 w 2889213"/>
              <a:gd name="connsiteY6" fmla="*/ 113773 h 1811599"/>
              <a:gd name="connsiteX7" fmla="*/ 1348782 w 2889213"/>
              <a:gd name="connsiteY7" fmla="*/ 0 h 1811599"/>
              <a:gd name="connsiteX8" fmla="*/ 1714668 w 2889213"/>
              <a:gd name="connsiteY8" fmla="*/ 204372 h 1811599"/>
              <a:gd name="connsiteX9" fmla="*/ 1866896 w 2889213"/>
              <a:gd name="connsiteY9" fmla="*/ 462766 h 1811599"/>
              <a:gd name="connsiteX10" fmla="*/ 1973469 w 2889213"/>
              <a:gd name="connsiteY10" fmla="*/ 669299 h 1811599"/>
              <a:gd name="connsiteX11" fmla="*/ 1866010 w 2889213"/>
              <a:gd name="connsiteY11" fmla="*/ 762998 h 1811599"/>
              <a:gd name="connsiteX12" fmla="*/ 2733769 w 2889213"/>
              <a:gd name="connsiteY12" fmla="*/ 1271909 h 1811599"/>
              <a:gd name="connsiteX13" fmla="*/ 2694623 w 2889213"/>
              <a:gd name="connsiteY13" fmla="*/ 1524483 h 1811599"/>
              <a:gd name="connsiteX14" fmla="*/ 2385869 w 2889213"/>
              <a:gd name="connsiteY14" fmla="*/ 1470403 h 1811599"/>
              <a:gd name="connsiteX15" fmla="*/ 2214278 w 2889213"/>
              <a:gd name="connsiteY15" fmla="*/ 1811553 h 1811599"/>
              <a:gd name="connsiteX16" fmla="*/ 2074819 w 2889213"/>
              <a:gd name="connsiteY16" fmla="*/ 1450562 h 1811599"/>
              <a:gd name="connsiteX17" fmla="*/ 1739085 w 2889213"/>
              <a:gd name="connsiteY17" fmla="*/ 1756177 h 1811599"/>
              <a:gd name="connsiteX18" fmla="*/ 1648664 w 2889213"/>
              <a:gd name="connsiteY18" fmla="*/ 1466917 h 1811599"/>
              <a:gd name="connsiteX19" fmla="*/ 1376671 w 2889213"/>
              <a:gd name="connsiteY19" fmla="*/ 1585086 h 1811599"/>
              <a:gd name="connsiteX20" fmla="*/ 1415819 w 2889213"/>
              <a:gd name="connsiteY20" fmla="*/ 1219713 h 1811599"/>
              <a:gd name="connsiteX21" fmla="*/ 665501 w 2889213"/>
              <a:gd name="connsiteY21" fmla="*/ 1160992 h 1811599"/>
              <a:gd name="connsiteX22" fmla="*/ 0 w 2889213"/>
              <a:gd name="connsiteY22" fmla="*/ 1010928 h 1811599"/>
              <a:gd name="connsiteX23" fmla="*/ 13050 w 2889213"/>
              <a:gd name="connsiteY23" fmla="*/ 169268 h 1811599"/>
              <a:gd name="connsiteX24" fmla="*/ 1348782 w 2889213"/>
              <a:gd name="connsiteY24" fmla="*/ 0 h 1811599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9213" h="1811553">
                <a:moveTo>
                  <a:pt x="2150164" y="113773"/>
                </a:moveTo>
                <a:lnTo>
                  <a:pt x="2655476" y="469395"/>
                </a:lnTo>
                <a:cubicBezTo>
                  <a:pt x="2724937" y="612627"/>
                  <a:pt x="2790110" y="774578"/>
                  <a:pt x="2828170" y="895281"/>
                </a:cubicBezTo>
                <a:cubicBezTo>
                  <a:pt x="2845006" y="1009922"/>
                  <a:pt x="2872906" y="1094971"/>
                  <a:pt x="2883834" y="1193615"/>
                </a:cubicBezTo>
                <a:cubicBezTo>
                  <a:pt x="2898597" y="1276508"/>
                  <a:pt x="2882583" y="1383685"/>
                  <a:pt x="2840612" y="1449135"/>
                </a:cubicBezTo>
                <a:cubicBezTo>
                  <a:pt x="2801112" y="1388173"/>
                  <a:pt x="2764708" y="1276910"/>
                  <a:pt x="2632493" y="1060062"/>
                </a:cubicBezTo>
                <a:cubicBezTo>
                  <a:pt x="2521003" y="837054"/>
                  <a:pt x="2268591" y="370791"/>
                  <a:pt x="2150164" y="113773"/>
                </a:cubicBezTo>
                <a:close/>
                <a:moveTo>
                  <a:pt x="1348782" y="0"/>
                </a:moveTo>
                <a:cubicBezTo>
                  <a:pt x="1445338" y="154432"/>
                  <a:pt x="1639668" y="165874"/>
                  <a:pt x="1714668" y="204372"/>
                </a:cubicBezTo>
                <a:cubicBezTo>
                  <a:pt x="1723722" y="285320"/>
                  <a:pt x="1831199" y="402612"/>
                  <a:pt x="1866896" y="462766"/>
                </a:cubicBezTo>
                <a:cubicBezTo>
                  <a:pt x="1913125" y="544588"/>
                  <a:pt x="1935949" y="596454"/>
                  <a:pt x="1973469" y="669299"/>
                </a:cubicBezTo>
                <a:cubicBezTo>
                  <a:pt x="1909251" y="682689"/>
                  <a:pt x="1863715" y="712895"/>
                  <a:pt x="1866010" y="762998"/>
                </a:cubicBezTo>
                <a:cubicBezTo>
                  <a:pt x="1884495" y="971782"/>
                  <a:pt x="2517373" y="1008755"/>
                  <a:pt x="2733769" y="1271909"/>
                </a:cubicBezTo>
                <a:cubicBezTo>
                  <a:pt x="2839248" y="1365427"/>
                  <a:pt x="2779441" y="1512521"/>
                  <a:pt x="2694623" y="1524483"/>
                </a:cubicBezTo>
                <a:cubicBezTo>
                  <a:pt x="2575007" y="1522308"/>
                  <a:pt x="2538107" y="1485627"/>
                  <a:pt x="2385869" y="1470403"/>
                </a:cubicBezTo>
                <a:cubicBezTo>
                  <a:pt x="2333676" y="1639614"/>
                  <a:pt x="2280982" y="1755416"/>
                  <a:pt x="2214278" y="1811553"/>
                </a:cubicBezTo>
                <a:cubicBezTo>
                  <a:pt x="2147576" y="1804531"/>
                  <a:pt x="2033271" y="1685187"/>
                  <a:pt x="2074819" y="1450562"/>
                </a:cubicBezTo>
                <a:cubicBezTo>
                  <a:pt x="1992109" y="1541380"/>
                  <a:pt x="1856720" y="1716561"/>
                  <a:pt x="1739085" y="1756177"/>
                </a:cubicBezTo>
                <a:cubicBezTo>
                  <a:pt x="1647742" y="1688758"/>
                  <a:pt x="1625791" y="1561162"/>
                  <a:pt x="1648664" y="1466917"/>
                </a:cubicBezTo>
                <a:cubicBezTo>
                  <a:pt x="1575908" y="1517602"/>
                  <a:pt x="1475987" y="1575732"/>
                  <a:pt x="1376671" y="1585086"/>
                </a:cubicBezTo>
                <a:cubicBezTo>
                  <a:pt x="1265755" y="1421973"/>
                  <a:pt x="1344050" y="1304532"/>
                  <a:pt x="1415819" y="1219713"/>
                </a:cubicBezTo>
                <a:cubicBezTo>
                  <a:pt x="1106992" y="1284958"/>
                  <a:pt x="922130" y="1226237"/>
                  <a:pt x="665501" y="1160992"/>
                </a:cubicBezTo>
                <a:cubicBezTo>
                  <a:pt x="467591" y="1128369"/>
                  <a:pt x="282729" y="1004403"/>
                  <a:pt x="0" y="1010928"/>
                </a:cubicBezTo>
                <a:lnTo>
                  <a:pt x="13050" y="169268"/>
                </a:lnTo>
                <a:cubicBezTo>
                  <a:pt x="722590" y="234513"/>
                  <a:pt x="1132701" y="28762"/>
                  <a:pt x="134878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Oval 49"/>
          <p:cNvSpPr/>
          <p:nvPr/>
        </p:nvSpPr>
        <p:spPr>
          <a:xfrm>
            <a:off x="4399105" y="141337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399105" y="2272135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4399105" y="311375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087989" y="1628526"/>
            <a:ext cx="3672408" cy="560296"/>
            <a:chOff x="803640" y="3362835"/>
            <a:chExt cx="2059657" cy="560296"/>
          </a:xfrm>
        </p:grpSpPr>
        <p:sp>
          <p:nvSpPr>
            <p:cNvPr id="54" name="TextBox 53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Obična olovka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087989" y="2478716"/>
            <a:ext cx="3672408" cy="560296"/>
            <a:chOff x="803640" y="3362835"/>
            <a:chExt cx="2059657" cy="560296"/>
          </a:xfrm>
        </p:grpSpPr>
        <p:sp>
          <p:nvSpPr>
            <p:cNvPr id="57" name="TextBox 56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Bojice ili flomasteri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087988" y="3322309"/>
            <a:ext cx="3672408" cy="560296"/>
            <a:chOff x="803640" y="3362835"/>
            <a:chExt cx="2059657" cy="560296"/>
          </a:xfrm>
        </p:grpSpPr>
        <p:sp>
          <p:nvSpPr>
            <p:cNvPr id="60" name="TextBox 59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Vodene boje ili tempere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365701" y="147057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365701" y="2329335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65701" y="317095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087988" y="4100724"/>
            <a:ext cx="3835267" cy="560296"/>
            <a:chOff x="803640" y="3362835"/>
            <a:chExt cx="2059657" cy="560296"/>
          </a:xfrm>
        </p:grpSpPr>
        <p:sp>
          <p:nvSpPr>
            <p:cNvPr id="66" name="TextBox 65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Tuš i pero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8" name="Oval 67"/>
          <p:cNvSpPr/>
          <p:nvPr/>
        </p:nvSpPr>
        <p:spPr>
          <a:xfrm>
            <a:off x="4399105" y="3963944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65701" y="402114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E5910EB-5EF1-4B0B-B289-9C1C74B6E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795" y="1117709"/>
            <a:ext cx="2058029" cy="154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ovezana slika">
            <a:extLst>
              <a:ext uri="{FF2B5EF4-FFF2-40B4-BE49-F238E27FC236}">
                <a16:creationId xmlns:a16="http://schemas.microsoft.com/office/drawing/2014/main" id="{4AC88E61-1EFA-4C32-96C1-9D4D4AF220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9" r="21296"/>
          <a:stretch/>
        </p:blipFill>
        <p:spPr bwMode="auto">
          <a:xfrm>
            <a:off x="136199" y="2366256"/>
            <a:ext cx="1638227" cy="149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D9B026CC-6F15-442B-A6CA-5EE672439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789" y="1135711"/>
            <a:ext cx="2172431" cy="122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id="{5D3B1E9A-613B-4CDE-9F10-B2C1F7D4F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0" r="4227" b="14819"/>
          <a:stretch/>
        </p:blipFill>
        <p:spPr bwMode="auto">
          <a:xfrm>
            <a:off x="2179563" y="2769942"/>
            <a:ext cx="2058029" cy="158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Untitled Document">
            <a:extLst>
              <a:ext uri="{FF2B5EF4-FFF2-40B4-BE49-F238E27FC236}">
                <a16:creationId xmlns:a16="http://schemas.microsoft.com/office/drawing/2014/main" id="{2EC03B4A-D58E-46AE-A945-33659717D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492" y="2487433"/>
            <a:ext cx="885566" cy="240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Voda boje palete proizvođača i tvornice Kina - Veleprodaja ...">
            <a:extLst>
              <a:ext uri="{FF2B5EF4-FFF2-40B4-BE49-F238E27FC236}">
                <a16:creationId xmlns:a16="http://schemas.microsoft.com/office/drawing/2014/main" id="{546392A7-78ED-46B3-B806-C9A44582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7582" y="3860809"/>
            <a:ext cx="1364754" cy="145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651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Učinite sami (DIY)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816309"/>
            <a:ext cx="9144000" cy="288032"/>
          </a:xfrm>
        </p:spPr>
        <p:txBody>
          <a:bodyPr/>
          <a:lstStyle/>
          <a:p>
            <a:r>
              <a:rPr lang="hr-HR" dirty="0">
                <a:sym typeface="Wingdings" panose="05000000000000000000" pitchFamily="2" charset="2"/>
              </a:rPr>
              <a:t>                           DO IT YOURSELF aktivnosti višestruko su korisne, razvijate kreativnost, produktivnost…</a:t>
            </a:r>
            <a:endParaRPr lang="hr-HR" dirty="0"/>
          </a:p>
        </p:txBody>
      </p:sp>
      <p:grpSp>
        <p:nvGrpSpPr>
          <p:cNvPr id="13319" name="Group 13318"/>
          <p:cNvGrpSpPr/>
          <p:nvPr/>
        </p:nvGrpSpPr>
        <p:grpSpPr>
          <a:xfrm rot="19917947">
            <a:off x="923699" y="77991"/>
            <a:ext cx="1159373" cy="2536942"/>
            <a:chOff x="1359132" y="345882"/>
            <a:chExt cx="1966239" cy="4200564"/>
          </a:xfrm>
        </p:grpSpPr>
        <p:grpSp>
          <p:nvGrpSpPr>
            <p:cNvPr id="24" name="Group 23"/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7" name="Rectangle 8"/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2"/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2"/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2"/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18" name="Teardrop 30"/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Trapezoid 24"/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313" name="Freeform 13312"/>
          <p:cNvSpPr/>
          <p:nvPr/>
        </p:nvSpPr>
        <p:spPr>
          <a:xfrm>
            <a:off x="-46928" y="923464"/>
            <a:ext cx="2039891" cy="1307108"/>
          </a:xfrm>
          <a:custGeom>
            <a:avLst/>
            <a:gdLst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70591 w 2896332"/>
              <a:gd name="connsiteY13" fmla="*/ 23329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62971 w 2896332"/>
              <a:gd name="connsiteY13" fmla="*/ 26758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06617 w 2896332"/>
              <a:gd name="connsiteY10" fmla="*/ 176960 h 1871397"/>
              <a:gd name="connsiteX11" fmla="*/ 1962971 w 2896332"/>
              <a:gd name="connsiteY11" fmla="*/ 267583 h 1871397"/>
              <a:gd name="connsiteX12" fmla="*/ 1973469 w 2896332"/>
              <a:gd name="connsiteY12" fmla="*/ 784519 h 1871397"/>
              <a:gd name="connsiteX13" fmla="*/ 1866010 w 2896332"/>
              <a:gd name="connsiteY13" fmla="*/ 878218 h 1871397"/>
              <a:gd name="connsiteX14" fmla="*/ 2733769 w 2896332"/>
              <a:gd name="connsiteY14" fmla="*/ 1387129 h 1871397"/>
              <a:gd name="connsiteX15" fmla="*/ 2694623 w 2896332"/>
              <a:gd name="connsiteY15" fmla="*/ 1674208 h 1871397"/>
              <a:gd name="connsiteX16" fmla="*/ 2394496 w 2896332"/>
              <a:gd name="connsiteY16" fmla="*/ 1654634 h 1871397"/>
              <a:gd name="connsiteX17" fmla="*/ 2023060 w 2896332"/>
              <a:gd name="connsiteY17" fmla="*/ 1634793 h 1871397"/>
              <a:gd name="connsiteX18" fmla="*/ 1739085 w 2896332"/>
              <a:gd name="connsiteY18" fmla="*/ 1871397 h 1871397"/>
              <a:gd name="connsiteX19" fmla="*/ 1648664 w 2896332"/>
              <a:gd name="connsiteY19" fmla="*/ 1582137 h 1871397"/>
              <a:gd name="connsiteX20" fmla="*/ 1376671 w 2896332"/>
              <a:gd name="connsiteY20" fmla="*/ 1700306 h 1871397"/>
              <a:gd name="connsiteX21" fmla="*/ 1415819 w 2896332"/>
              <a:gd name="connsiteY21" fmla="*/ 1334933 h 1871397"/>
              <a:gd name="connsiteX22" fmla="*/ 665501 w 2896332"/>
              <a:gd name="connsiteY22" fmla="*/ 1276212 h 1871397"/>
              <a:gd name="connsiteX23" fmla="*/ 0 w 2896332"/>
              <a:gd name="connsiteY23" fmla="*/ 1126148 h 1871397"/>
              <a:gd name="connsiteX24" fmla="*/ 13050 w 2896332"/>
              <a:gd name="connsiteY24" fmla="*/ 284488 h 1871397"/>
              <a:gd name="connsiteX25" fmla="*/ 1898646 w 2896332"/>
              <a:gd name="connsiteY25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74819 w 2896332"/>
              <a:gd name="connsiteY16" fmla="*/ 1565782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8202 h 1872827"/>
              <a:gd name="connsiteX1" fmla="*/ 2655476 w 2896332"/>
              <a:gd name="connsiteY1" fmla="*/ 586045 h 1872827"/>
              <a:gd name="connsiteX2" fmla="*/ 2828170 w 2896332"/>
              <a:gd name="connsiteY2" fmla="*/ 1011931 h 1872827"/>
              <a:gd name="connsiteX3" fmla="*/ 2883834 w 2896332"/>
              <a:gd name="connsiteY3" fmla="*/ 1310265 h 1872827"/>
              <a:gd name="connsiteX4" fmla="*/ 2799743 w 2896332"/>
              <a:gd name="connsiteY4" fmla="*/ 1673528 h 1872827"/>
              <a:gd name="connsiteX5" fmla="*/ 2521033 w 2896332"/>
              <a:gd name="connsiteY5" fmla="*/ 1161851 h 1872827"/>
              <a:gd name="connsiteX6" fmla="*/ 2514265 w 2896332"/>
              <a:gd name="connsiteY6" fmla="*/ 468202 h 1872827"/>
              <a:gd name="connsiteX7" fmla="*/ 1898646 w 2896332"/>
              <a:gd name="connsiteY7" fmla="*/ 1476 h 1872827"/>
              <a:gd name="connsiteX8" fmla="*/ 1906617 w 2896332"/>
              <a:gd name="connsiteY8" fmla="*/ 178390 h 1872827"/>
              <a:gd name="connsiteX9" fmla="*/ 1962971 w 2896332"/>
              <a:gd name="connsiteY9" fmla="*/ 269013 h 1872827"/>
              <a:gd name="connsiteX10" fmla="*/ 1973469 w 2896332"/>
              <a:gd name="connsiteY10" fmla="*/ 785949 h 1872827"/>
              <a:gd name="connsiteX11" fmla="*/ 1866010 w 2896332"/>
              <a:gd name="connsiteY11" fmla="*/ 879648 h 1872827"/>
              <a:gd name="connsiteX12" fmla="*/ 2733769 w 2896332"/>
              <a:gd name="connsiteY12" fmla="*/ 1388559 h 1872827"/>
              <a:gd name="connsiteX13" fmla="*/ 2694623 w 2896332"/>
              <a:gd name="connsiteY13" fmla="*/ 1641133 h 1872827"/>
              <a:gd name="connsiteX14" fmla="*/ 2385869 w 2896332"/>
              <a:gd name="connsiteY14" fmla="*/ 1587053 h 1872827"/>
              <a:gd name="connsiteX15" fmla="*/ 2074819 w 2896332"/>
              <a:gd name="connsiteY15" fmla="*/ 1567212 h 1872827"/>
              <a:gd name="connsiteX16" fmla="*/ 1739085 w 2896332"/>
              <a:gd name="connsiteY16" fmla="*/ 1872827 h 1872827"/>
              <a:gd name="connsiteX17" fmla="*/ 1648664 w 2896332"/>
              <a:gd name="connsiteY17" fmla="*/ 1583567 h 1872827"/>
              <a:gd name="connsiteX18" fmla="*/ 1376671 w 2896332"/>
              <a:gd name="connsiteY18" fmla="*/ 1701736 h 1872827"/>
              <a:gd name="connsiteX19" fmla="*/ 1415819 w 2896332"/>
              <a:gd name="connsiteY19" fmla="*/ 1336363 h 1872827"/>
              <a:gd name="connsiteX20" fmla="*/ 665501 w 2896332"/>
              <a:gd name="connsiteY20" fmla="*/ 1277642 h 1872827"/>
              <a:gd name="connsiteX21" fmla="*/ 0 w 2896332"/>
              <a:gd name="connsiteY21" fmla="*/ 1127578 h 1872827"/>
              <a:gd name="connsiteX22" fmla="*/ 13050 w 2896332"/>
              <a:gd name="connsiteY22" fmla="*/ 285918 h 1872827"/>
              <a:gd name="connsiteX23" fmla="*/ 1898646 w 2896332"/>
              <a:gd name="connsiteY23" fmla="*/ 1476 h 187282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87909 w 2896332"/>
              <a:gd name="connsiteY5" fmla="*/ 1152990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6332"/>
              <a:gd name="connsiteY0" fmla="*/ 251285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09609 w 2896332"/>
              <a:gd name="connsiteY6" fmla="*/ 251285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4163"/>
              <a:gd name="connsiteY0" fmla="*/ 251285 h 1871397"/>
              <a:gd name="connsiteX1" fmla="*/ 2655476 w 2894163"/>
              <a:gd name="connsiteY1" fmla="*/ 584615 h 1871397"/>
              <a:gd name="connsiteX2" fmla="*/ 2828170 w 2894163"/>
              <a:gd name="connsiteY2" fmla="*/ 1010501 h 1871397"/>
              <a:gd name="connsiteX3" fmla="*/ 2883834 w 2894163"/>
              <a:gd name="connsiteY3" fmla="*/ 1308835 h 1871397"/>
              <a:gd name="connsiteX4" fmla="*/ 2792313 w 2894163"/>
              <a:gd name="connsiteY4" fmla="*/ 1690675 h 1871397"/>
              <a:gd name="connsiteX5" fmla="*/ 2651069 w 2894163"/>
              <a:gd name="connsiteY5" fmla="*/ 1156706 h 1871397"/>
              <a:gd name="connsiteX6" fmla="*/ 2209609 w 2894163"/>
              <a:gd name="connsiteY6" fmla="*/ 251285 h 1871397"/>
              <a:gd name="connsiteX7" fmla="*/ 1898646 w 2894163"/>
              <a:gd name="connsiteY7" fmla="*/ 46 h 1871397"/>
              <a:gd name="connsiteX8" fmla="*/ 1941303 w 2894163"/>
              <a:gd name="connsiteY8" fmla="*/ 293585 h 1871397"/>
              <a:gd name="connsiteX9" fmla="*/ 1974640 w 2894163"/>
              <a:gd name="connsiteY9" fmla="*/ 533402 h 1871397"/>
              <a:gd name="connsiteX10" fmla="*/ 1973469 w 2894163"/>
              <a:gd name="connsiteY10" fmla="*/ 784519 h 1871397"/>
              <a:gd name="connsiteX11" fmla="*/ 1866010 w 2894163"/>
              <a:gd name="connsiteY11" fmla="*/ 878218 h 1871397"/>
              <a:gd name="connsiteX12" fmla="*/ 2733769 w 2894163"/>
              <a:gd name="connsiteY12" fmla="*/ 1387129 h 1871397"/>
              <a:gd name="connsiteX13" fmla="*/ 2694623 w 2894163"/>
              <a:gd name="connsiteY13" fmla="*/ 1639703 h 1871397"/>
              <a:gd name="connsiteX14" fmla="*/ 2385869 w 2894163"/>
              <a:gd name="connsiteY14" fmla="*/ 1585623 h 1871397"/>
              <a:gd name="connsiteX15" fmla="*/ 2074819 w 2894163"/>
              <a:gd name="connsiteY15" fmla="*/ 1565782 h 1871397"/>
              <a:gd name="connsiteX16" fmla="*/ 1739085 w 2894163"/>
              <a:gd name="connsiteY16" fmla="*/ 1871397 h 1871397"/>
              <a:gd name="connsiteX17" fmla="*/ 1648664 w 2894163"/>
              <a:gd name="connsiteY17" fmla="*/ 1582137 h 1871397"/>
              <a:gd name="connsiteX18" fmla="*/ 1376671 w 2894163"/>
              <a:gd name="connsiteY18" fmla="*/ 1700306 h 1871397"/>
              <a:gd name="connsiteX19" fmla="*/ 1415819 w 2894163"/>
              <a:gd name="connsiteY19" fmla="*/ 1334933 h 1871397"/>
              <a:gd name="connsiteX20" fmla="*/ 665501 w 2894163"/>
              <a:gd name="connsiteY20" fmla="*/ 1276212 h 1871397"/>
              <a:gd name="connsiteX21" fmla="*/ 0 w 2894163"/>
              <a:gd name="connsiteY21" fmla="*/ 1126148 h 1871397"/>
              <a:gd name="connsiteX22" fmla="*/ 13050 w 2894163"/>
              <a:gd name="connsiteY22" fmla="*/ 284488 h 1871397"/>
              <a:gd name="connsiteX23" fmla="*/ 1898646 w 2894163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51069 w 2889213"/>
              <a:gd name="connsiteY5" fmla="*/ 1156706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228993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150164 w 2889213"/>
              <a:gd name="connsiteY6" fmla="*/ 228993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941303 w 2889213"/>
              <a:gd name="connsiteY8" fmla="*/ 178433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92904 w 2889213"/>
              <a:gd name="connsiteY9" fmla="*/ 459050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48320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56"/>
              <a:gd name="connsiteX1" fmla="*/ 2655476 w 2889213"/>
              <a:gd name="connsiteY1" fmla="*/ 469395 h 1800456"/>
              <a:gd name="connsiteX2" fmla="*/ 2828170 w 2889213"/>
              <a:gd name="connsiteY2" fmla="*/ 895281 h 1800456"/>
              <a:gd name="connsiteX3" fmla="*/ 2883834 w 2889213"/>
              <a:gd name="connsiteY3" fmla="*/ 1193615 h 1800456"/>
              <a:gd name="connsiteX4" fmla="*/ 2840612 w 2889213"/>
              <a:gd name="connsiteY4" fmla="*/ 1449135 h 1800456"/>
              <a:gd name="connsiteX5" fmla="*/ 2632493 w 2889213"/>
              <a:gd name="connsiteY5" fmla="*/ 1060062 h 1800456"/>
              <a:gd name="connsiteX6" fmla="*/ 2150164 w 2889213"/>
              <a:gd name="connsiteY6" fmla="*/ 113773 h 1800456"/>
              <a:gd name="connsiteX7" fmla="*/ 1348782 w 2889213"/>
              <a:gd name="connsiteY7" fmla="*/ 0 h 1800456"/>
              <a:gd name="connsiteX8" fmla="*/ 1714668 w 2889213"/>
              <a:gd name="connsiteY8" fmla="*/ 204372 h 1800456"/>
              <a:gd name="connsiteX9" fmla="*/ 1866896 w 2889213"/>
              <a:gd name="connsiteY9" fmla="*/ 462766 h 1800456"/>
              <a:gd name="connsiteX10" fmla="*/ 1973469 w 2889213"/>
              <a:gd name="connsiteY10" fmla="*/ 669299 h 1800456"/>
              <a:gd name="connsiteX11" fmla="*/ 1866010 w 2889213"/>
              <a:gd name="connsiteY11" fmla="*/ 762998 h 1800456"/>
              <a:gd name="connsiteX12" fmla="*/ 2733769 w 2889213"/>
              <a:gd name="connsiteY12" fmla="*/ 1271909 h 1800456"/>
              <a:gd name="connsiteX13" fmla="*/ 2694623 w 2889213"/>
              <a:gd name="connsiteY13" fmla="*/ 1524483 h 1800456"/>
              <a:gd name="connsiteX14" fmla="*/ 2385869 w 2889213"/>
              <a:gd name="connsiteY14" fmla="*/ 1470403 h 1800456"/>
              <a:gd name="connsiteX15" fmla="*/ 2191986 w 2889213"/>
              <a:gd name="connsiteY15" fmla="*/ 1800407 h 1800456"/>
              <a:gd name="connsiteX16" fmla="*/ 2074819 w 2889213"/>
              <a:gd name="connsiteY16" fmla="*/ 1450562 h 1800456"/>
              <a:gd name="connsiteX17" fmla="*/ 1739085 w 2889213"/>
              <a:gd name="connsiteY17" fmla="*/ 1756177 h 1800456"/>
              <a:gd name="connsiteX18" fmla="*/ 1648664 w 2889213"/>
              <a:gd name="connsiteY18" fmla="*/ 1466917 h 1800456"/>
              <a:gd name="connsiteX19" fmla="*/ 1376671 w 2889213"/>
              <a:gd name="connsiteY19" fmla="*/ 1585086 h 1800456"/>
              <a:gd name="connsiteX20" fmla="*/ 1415819 w 2889213"/>
              <a:gd name="connsiteY20" fmla="*/ 1219713 h 1800456"/>
              <a:gd name="connsiteX21" fmla="*/ 665501 w 2889213"/>
              <a:gd name="connsiteY21" fmla="*/ 1160992 h 1800456"/>
              <a:gd name="connsiteX22" fmla="*/ 0 w 2889213"/>
              <a:gd name="connsiteY22" fmla="*/ 1010928 h 1800456"/>
              <a:gd name="connsiteX23" fmla="*/ 13050 w 2889213"/>
              <a:gd name="connsiteY23" fmla="*/ 169268 h 1800456"/>
              <a:gd name="connsiteX24" fmla="*/ 1348782 w 2889213"/>
              <a:gd name="connsiteY24" fmla="*/ 0 h 1800456"/>
              <a:gd name="connsiteX0" fmla="*/ 2150164 w 2889213"/>
              <a:gd name="connsiteY0" fmla="*/ 113773 h 1811599"/>
              <a:gd name="connsiteX1" fmla="*/ 2655476 w 2889213"/>
              <a:gd name="connsiteY1" fmla="*/ 469395 h 1811599"/>
              <a:gd name="connsiteX2" fmla="*/ 2828170 w 2889213"/>
              <a:gd name="connsiteY2" fmla="*/ 895281 h 1811599"/>
              <a:gd name="connsiteX3" fmla="*/ 2883834 w 2889213"/>
              <a:gd name="connsiteY3" fmla="*/ 1193615 h 1811599"/>
              <a:gd name="connsiteX4" fmla="*/ 2840612 w 2889213"/>
              <a:gd name="connsiteY4" fmla="*/ 1449135 h 1811599"/>
              <a:gd name="connsiteX5" fmla="*/ 2632493 w 2889213"/>
              <a:gd name="connsiteY5" fmla="*/ 1060062 h 1811599"/>
              <a:gd name="connsiteX6" fmla="*/ 2150164 w 2889213"/>
              <a:gd name="connsiteY6" fmla="*/ 113773 h 1811599"/>
              <a:gd name="connsiteX7" fmla="*/ 1348782 w 2889213"/>
              <a:gd name="connsiteY7" fmla="*/ 0 h 1811599"/>
              <a:gd name="connsiteX8" fmla="*/ 1714668 w 2889213"/>
              <a:gd name="connsiteY8" fmla="*/ 204372 h 1811599"/>
              <a:gd name="connsiteX9" fmla="*/ 1866896 w 2889213"/>
              <a:gd name="connsiteY9" fmla="*/ 462766 h 1811599"/>
              <a:gd name="connsiteX10" fmla="*/ 1973469 w 2889213"/>
              <a:gd name="connsiteY10" fmla="*/ 669299 h 1811599"/>
              <a:gd name="connsiteX11" fmla="*/ 1866010 w 2889213"/>
              <a:gd name="connsiteY11" fmla="*/ 762998 h 1811599"/>
              <a:gd name="connsiteX12" fmla="*/ 2733769 w 2889213"/>
              <a:gd name="connsiteY12" fmla="*/ 1271909 h 1811599"/>
              <a:gd name="connsiteX13" fmla="*/ 2694623 w 2889213"/>
              <a:gd name="connsiteY13" fmla="*/ 1524483 h 1811599"/>
              <a:gd name="connsiteX14" fmla="*/ 2385869 w 2889213"/>
              <a:gd name="connsiteY14" fmla="*/ 1470403 h 1811599"/>
              <a:gd name="connsiteX15" fmla="*/ 2214278 w 2889213"/>
              <a:gd name="connsiteY15" fmla="*/ 1811553 h 1811599"/>
              <a:gd name="connsiteX16" fmla="*/ 2074819 w 2889213"/>
              <a:gd name="connsiteY16" fmla="*/ 1450562 h 1811599"/>
              <a:gd name="connsiteX17" fmla="*/ 1739085 w 2889213"/>
              <a:gd name="connsiteY17" fmla="*/ 1756177 h 1811599"/>
              <a:gd name="connsiteX18" fmla="*/ 1648664 w 2889213"/>
              <a:gd name="connsiteY18" fmla="*/ 1466917 h 1811599"/>
              <a:gd name="connsiteX19" fmla="*/ 1376671 w 2889213"/>
              <a:gd name="connsiteY19" fmla="*/ 1585086 h 1811599"/>
              <a:gd name="connsiteX20" fmla="*/ 1415819 w 2889213"/>
              <a:gd name="connsiteY20" fmla="*/ 1219713 h 1811599"/>
              <a:gd name="connsiteX21" fmla="*/ 665501 w 2889213"/>
              <a:gd name="connsiteY21" fmla="*/ 1160992 h 1811599"/>
              <a:gd name="connsiteX22" fmla="*/ 0 w 2889213"/>
              <a:gd name="connsiteY22" fmla="*/ 1010928 h 1811599"/>
              <a:gd name="connsiteX23" fmla="*/ 13050 w 2889213"/>
              <a:gd name="connsiteY23" fmla="*/ 169268 h 1811599"/>
              <a:gd name="connsiteX24" fmla="*/ 1348782 w 2889213"/>
              <a:gd name="connsiteY24" fmla="*/ 0 h 1811599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9213" h="1811553">
                <a:moveTo>
                  <a:pt x="2150164" y="113773"/>
                </a:moveTo>
                <a:lnTo>
                  <a:pt x="2655476" y="469395"/>
                </a:lnTo>
                <a:cubicBezTo>
                  <a:pt x="2724937" y="612627"/>
                  <a:pt x="2790110" y="774578"/>
                  <a:pt x="2828170" y="895281"/>
                </a:cubicBezTo>
                <a:cubicBezTo>
                  <a:pt x="2845006" y="1009922"/>
                  <a:pt x="2872906" y="1094971"/>
                  <a:pt x="2883834" y="1193615"/>
                </a:cubicBezTo>
                <a:cubicBezTo>
                  <a:pt x="2898597" y="1276508"/>
                  <a:pt x="2882583" y="1383685"/>
                  <a:pt x="2840612" y="1449135"/>
                </a:cubicBezTo>
                <a:cubicBezTo>
                  <a:pt x="2801112" y="1388173"/>
                  <a:pt x="2764708" y="1276910"/>
                  <a:pt x="2632493" y="1060062"/>
                </a:cubicBezTo>
                <a:cubicBezTo>
                  <a:pt x="2521003" y="837054"/>
                  <a:pt x="2268591" y="370791"/>
                  <a:pt x="2150164" y="113773"/>
                </a:cubicBezTo>
                <a:close/>
                <a:moveTo>
                  <a:pt x="1348782" y="0"/>
                </a:moveTo>
                <a:cubicBezTo>
                  <a:pt x="1445338" y="154432"/>
                  <a:pt x="1639668" y="165874"/>
                  <a:pt x="1714668" y="204372"/>
                </a:cubicBezTo>
                <a:cubicBezTo>
                  <a:pt x="1723722" y="285320"/>
                  <a:pt x="1831199" y="402612"/>
                  <a:pt x="1866896" y="462766"/>
                </a:cubicBezTo>
                <a:cubicBezTo>
                  <a:pt x="1913125" y="544588"/>
                  <a:pt x="1935949" y="596454"/>
                  <a:pt x="1973469" y="669299"/>
                </a:cubicBezTo>
                <a:cubicBezTo>
                  <a:pt x="1909251" y="682689"/>
                  <a:pt x="1863715" y="712895"/>
                  <a:pt x="1866010" y="762998"/>
                </a:cubicBezTo>
                <a:cubicBezTo>
                  <a:pt x="1884495" y="971782"/>
                  <a:pt x="2517373" y="1008755"/>
                  <a:pt x="2733769" y="1271909"/>
                </a:cubicBezTo>
                <a:cubicBezTo>
                  <a:pt x="2839248" y="1365427"/>
                  <a:pt x="2779441" y="1512521"/>
                  <a:pt x="2694623" y="1524483"/>
                </a:cubicBezTo>
                <a:cubicBezTo>
                  <a:pt x="2575007" y="1522308"/>
                  <a:pt x="2538107" y="1485627"/>
                  <a:pt x="2385869" y="1470403"/>
                </a:cubicBezTo>
                <a:cubicBezTo>
                  <a:pt x="2333676" y="1639614"/>
                  <a:pt x="2280982" y="1755416"/>
                  <a:pt x="2214278" y="1811553"/>
                </a:cubicBezTo>
                <a:cubicBezTo>
                  <a:pt x="2147576" y="1804531"/>
                  <a:pt x="2033271" y="1685187"/>
                  <a:pt x="2074819" y="1450562"/>
                </a:cubicBezTo>
                <a:cubicBezTo>
                  <a:pt x="1992109" y="1541380"/>
                  <a:pt x="1856720" y="1716561"/>
                  <a:pt x="1739085" y="1756177"/>
                </a:cubicBezTo>
                <a:cubicBezTo>
                  <a:pt x="1647742" y="1688758"/>
                  <a:pt x="1625791" y="1561162"/>
                  <a:pt x="1648664" y="1466917"/>
                </a:cubicBezTo>
                <a:cubicBezTo>
                  <a:pt x="1575908" y="1517602"/>
                  <a:pt x="1475987" y="1575732"/>
                  <a:pt x="1376671" y="1585086"/>
                </a:cubicBezTo>
                <a:cubicBezTo>
                  <a:pt x="1265755" y="1421973"/>
                  <a:pt x="1344050" y="1304532"/>
                  <a:pt x="1415819" y="1219713"/>
                </a:cubicBezTo>
                <a:cubicBezTo>
                  <a:pt x="1106992" y="1284958"/>
                  <a:pt x="922130" y="1226237"/>
                  <a:pt x="665501" y="1160992"/>
                </a:cubicBezTo>
                <a:cubicBezTo>
                  <a:pt x="467591" y="1128369"/>
                  <a:pt x="282729" y="1004403"/>
                  <a:pt x="0" y="1010928"/>
                </a:cubicBezTo>
                <a:lnTo>
                  <a:pt x="13050" y="169268"/>
                </a:lnTo>
                <a:cubicBezTo>
                  <a:pt x="722590" y="234513"/>
                  <a:pt x="1132701" y="28762"/>
                  <a:pt x="134878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Oval 49"/>
          <p:cNvSpPr/>
          <p:nvPr/>
        </p:nvSpPr>
        <p:spPr>
          <a:xfrm>
            <a:off x="5479225" y="1424769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5479225" y="2283530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5479225" y="3125149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122097" y="1582707"/>
            <a:ext cx="3672408" cy="560296"/>
            <a:chOff x="803640" y="3362835"/>
            <a:chExt cx="2059657" cy="560296"/>
          </a:xfrm>
        </p:grpSpPr>
        <p:sp>
          <p:nvSpPr>
            <p:cNvPr id="54" name="TextBox 53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Čestitke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22097" y="2441468"/>
            <a:ext cx="3672408" cy="560296"/>
            <a:chOff x="803640" y="3362835"/>
            <a:chExt cx="2059657" cy="560296"/>
          </a:xfrm>
        </p:grpSpPr>
        <p:sp>
          <p:nvSpPr>
            <p:cNvPr id="57" name="TextBox 56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Ukrasi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122097" y="3283087"/>
            <a:ext cx="3672408" cy="560296"/>
            <a:chOff x="803640" y="3362835"/>
            <a:chExt cx="2059657" cy="560296"/>
          </a:xfrm>
        </p:grpSpPr>
        <p:sp>
          <p:nvSpPr>
            <p:cNvPr id="60" name="TextBox 59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Nakit i razni predmeti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445821" y="1481969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45821" y="2340730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445821" y="3182349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6122096" y="4133277"/>
            <a:ext cx="3835267" cy="560296"/>
            <a:chOff x="803640" y="3362835"/>
            <a:chExt cx="2059657" cy="560296"/>
          </a:xfrm>
        </p:grpSpPr>
        <p:sp>
          <p:nvSpPr>
            <p:cNvPr id="66" name="TextBox 65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Korisne stvari i igre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8" name="Oval 67"/>
          <p:cNvSpPr/>
          <p:nvPr/>
        </p:nvSpPr>
        <p:spPr>
          <a:xfrm>
            <a:off x="5479225" y="3975339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445821" y="4032539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D22E2F85-E24D-44C0-A749-9D264FF1E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542" y="1290753"/>
            <a:ext cx="2568509" cy="171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32 Best DIY Easter Decorations and Crafts for 2020">
            <a:extLst>
              <a:ext uri="{FF2B5EF4-FFF2-40B4-BE49-F238E27FC236}">
                <a16:creationId xmlns:a16="http://schemas.microsoft.com/office/drawing/2014/main" id="{89DCDD1B-F080-42D0-A128-EBE1D7DC3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7" y="3164178"/>
            <a:ext cx="3782646" cy="197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87798DB8-27BA-49B8-B86C-BE9CF3710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90" y="1190568"/>
            <a:ext cx="1745635" cy="171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87112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</TotalTime>
  <Words>727</Words>
  <Application>Microsoft Office PowerPoint</Application>
  <PresentationFormat>Prikaz na zaslonu (16:9)</PresentationFormat>
  <Paragraphs>179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19</vt:i4>
      </vt:variant>
    </vt:vector>
  </HeadingPairs>
  <TitlesOfParts>
    <vt:vector size="23" baseType="lpstr">
      <vt:lpstr>Arial</vt:lpstr>
      <vt:lpstr>Cover and End Slide Master</vt:lpstr>
      <vt:lpstr>Contents Slide Master</vt:lpstr>
      <vt:lpstr>Section Break Slide Master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Manchester_girl7 17</cp:lastModifiedBy>
  <cp:revision>109</cp:revision>
  <dcterms:created xsi:type="dcterms:W3CDTF">2016-12-05T23:26:54Z</dcterms:created>
  <dcterms:modified xsi:type="dcterms:W3CDTF">2020-03-27T14:55:29Z</dcterms:modified>
</cp:coreProperties>
</file>